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345" r:id="rId2"/>
    <p:sldId id="258" r:id="rId3"/>
    <p:sldId id="346" r:id="rId4"/>
    <p:sldId id="343" r:id="rId5"/>
    <p:sldId id="344" r:id="rId6"/>
    <p:sldId id="348" r:id="rId7"/>
    <p:sldId id="347" r:id="rId8"/>
    <p:sldId id="338" r:id="rId9"/>
    <p:sldId id="351" r:id="rId10"/>
    <p:sldId id="349" r:id="rId11"/>
    <p:sldId id="334" r:id="rId12"/>
    <p:sldId id="35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78" autoAdjust="0"/>
    <p:restoredTop sz="94068" autoAdjust="0"/>
  </p:normalViewPr>
  <p:slideViewPr>
    <p:cSldViewPr snapToGrid="0">
      <p:cViewPr>
        <p:scale>
          <a:sx n="55" d="100"/>
          <a:sy n="55" d="100"/>
        </p:scale>
        <p:origin x="1282" y="6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é H. Valfogo" userId="5db515aa17a67347" providerId="LiveId" clId="{0D333D52-3EB5-4713-8E97-E03D59947637}"/>
    <pc:docChg chg="undo custSel addSld delSld modSld sldOrd">
      <pc:chgData name="José H. Valfogo" userId="5db515aa17a67347" providerId="LiveId" clId="{0D333D52-3EB5-4713-8E97-E03D59947637}" dt="2025-11-25T05:02:35.089" v="886"/>
      <pc:docMkLst>
        <pc:docMk/>
      </pc:docMkLst>
      <pc:sldChg chg="addSp delSp modSp mod">
        <pc:chgData name="José H. Valfogo" userId="5db515aa17a67347" providerId="LiveId" clId="{0D333D52-3EB5-4713-8E97-E03D59947637}" dt="2025-11-25T03:42:33.935" v="653" actId="1076"/>
        <pc:sldMkLst>
          <pc:docMk/>
          <pc:sldMk cId="982926948" sldId="258"/>
        </pc:sldMkLst>
        <pc:spChg chg="add mod">
          <ac:chgData name="José H. Valfogo" userId="5db515aa17a67347" providerId="LiveId" clId="{0D333D52-3EB5-4713-8E97-E03D59947637}" dt="2025-11-25T03:42:33.935" v="653" actId="1076"/>
          <ac:spMkLst>
            <pc:docMk/>
            <pc:sldMk cId="982926948" sldId="258"/>
            <ac:spMk id="3" creationId="{A2E8C3A4-12D9-42B2-7664-702244451435}"/>
          </ac:spMkLst>
        </pc:spChg>
        <pc:picChg chg="add mod">
          <ac:chgData name="José H. Valfogo" userId="5db515aa17a67347" providerId="LiveId" clId="{0D333D52-3EB5-4713-8E97-E03D59947637}" dt="2025-11-25T03:33:53.230" v="560" actId="1076"/>
          <ac:picMkLst>
            <pc:docMk/>
            <pc:sldMk cId="982926948" sldId="258"/>
            <ac:picMk id="2" creationId="{295C0187-2AE5-0B55-8A75-72A0DF9F0395}"/>
          </ac:picMkLst>
        </pc:picChg>
        <pc:picChg chg="add mod modCrop">
          <ac:chgData name="José H. Valfogo" userId="5db515aa17a67347" providerId="LiveId" clId="{0D333D52-3EB5-4713-8E97-E03D59947637}" dt="2025-11-25T03:32:18.450" v="535"/>
          <ac:picMkLst>
            <pc:docMk/>
            <pc:sldMk cId="982926948" sldId="258"/>
            <ac:picMk id="5" creationId="{57764837-48A1-1C80-AFE4-3917FA2C2459}"/>
          </ac:picMkLst>
        </pc:picChg>
        <pc:picChg chg="add mod">
          <ac:chgData name="José H. Valfogo" userId="5db515aa17a67347" providerId="LiveId" clId="{0D333D52-3EB5-4713-8E97-E03D59947637}" dt="2025-11-25T03:41:40.434" v="639" actId="1076"/>
          <ac:picMkLst>
            <pc:docMk/>
            <pc:sldMk cId="982926948" sldId="258"/>
            <ac:picMk id="7" creationId="{B1D25001-FDF9-B252-B012-4785F569967E}"/>
          </ac:picMkLst>
        </pc:picChg>
        <pc:picChg chg="mod">
          <ac:chgData name="José H. Valfogo" userId="5db515aa17a67347" providerId="LiveId" clId="{0D333D52-3EB5-4713-8E97-E03D59947637}" dt="2025-11-25T03:32:19.477" v="541" actId="1076"/>
          <ac:picMkLst>
            <pc:docMk/>
            <pc:sldMk cId="982926948" sldId="258"/>
            <ac:picMk id="11" creationId="{57809AE6-A088-4B37-8DE9-34FA8BEB8E9A}"/>
          </ac:picMkLst>
        </pc:picChg>
        <pc:picChg chg="mod">
          <ac:chgData name="José H. Valfogo" userId="5db515aa17a67347" providerId="LiveId" clId="{0D333D52-3EB5-4713-8E97-E03D59947637}" dt="2025-11-25T03:32:19.477" v="541" actId="1076"/>
          <ac:picMkLst>
            <pc:docMk/>
            <pc:sldMk cId="982926948" sldId="258"/>
            <ac:picMk id="12" creationId="{EF7A9B3A-3FAA-4003-A200-7E47E46637B9}"/>
          </ac:picMkLst>
        </pc:picChg>
        <pc:picChg chg="del">
          <ac:chgData name="José H. Valfogo" userId="5db515aa17a67347" providerId="LiveId" clId="{0D333D52-3EB5-4713-8E97-E03D59947637}" dt="2025-11-24T22:23:07.680" v="45" actId="478"/>
          <ac:picMkLst>
            <pc:docMk/>
            <pc:sldMk cId="982926948" sldId="258"/>
            <ac:picMk id="13" creationId="{8A477A1A-2BB2-4D8F-93EF-55E71C7E4A58}"/>
          </ac:picMkLst>
        </pc:picChg>
        <pc:picChg chg="mod">
          <ac:chgData name="José H. Valfogo" userId="5db515aa17a67347" providerId="LiveId" clId="{0D333D52-3EB5-4713-8E97-E03D59947637}" dt="2025-11-25T03:32:19.621" v="542" actId="1076"/>
          <ac:picMkLst>
            <pc:docMk/>
            <pc:sldMk cId="982926948" sldId="258"/>
            <ac:picMk id="14" creationId="{42C36ADA-DDEA-44E2-BE2F-EF08BBAE6B1A}"/>
          </ac:picMkLst>
        </pc:picChg>
        <pc:picChg chg="del mod">
          <ac:chgData name="José H. Valfogo" userId="5db515aa17a67347" providerId="LiveId" clId="{0D333D52-3EB5-4713-8E97-E03D59947637}" dt="2025-11-25T03:32:28.242" v="546" actId="478"/>
          <ac:picMkLst>
            <pc:docMk/>
            <pc:sldMk cId="982926948" sldId="258"/>
            <ac:picMk id="16" creationId="{0C4E4229-FA42-4171-AD1E-18AA03A89054}"/>
          </ac:picMkLst>
        </pc:picChg>
        <pc:picChg chg="add del mod">
          <ac:chgData name="José H. Valfogo" userId="5db515aa17a67347" providerId="LiveId" clId="{0D333D52-3EB5-4713-8E97-E03D59947637}" dt="2025-11-25T03:32:27.803" v="545" actId="478"/>
          <ac:picMkLst>
            <pc:docMk/>
            <pc:sldMk cId="982926948" sldId="258"/>
            <ac:picMk id="17" creationId="{5A1C6061-893F-4AB3-834A-CF61BF9F17C4}"/>
          </ac:picMkLst>
        </pc:picChg>
        <pc:picChg chg="del mod">
          <ac:chgData name="José H. Valfogo" userId="5db515aa17a67347" providerId="LiveId" clId="{0D333D52-3EB5-4713-8E97-E03D59947637}" dt="2025-11-25T03:32:27.396" v="544" actId="478"/>
          <ac:picMkLst>
            <pc:docMk/>
            <pc:sldMk cId="982926948" sldId="258"/>
            <ac:picMk id="18" creationId="{41C5661D-8E25-458B-8D5A-701E8449A630}"/>
          </ac:picMkLst>
        </pc:picChg>
        <pc:picChg chg="add del mod">
          <ac:chgData name="José H. Valfogo" userId="5db515aa17a67347" providerId="LiveId" clId="{0D333D52-3EB5-4713-8E97-E03D59947637}" dt="2025-11-25T03:32:26.980" v="543" actId="478"/>
          <ac:picMkLst>
            <pc:docMk/>
            <pc:sldMk cId="982926948" sldId="258"/>
            <ac:picMk id="19" creationId="{886F7209-94EA-4B42-B0B2-47FF6EC2C2BE}"/>
          </ac:picMkLst>
        </pc:picChg>
      </pc:sldChg>
      <pc:sldChg chg="del">
        <pc:chgData name="José H. Valfogo" userId="5db515aa17a67347" providerId="LiveId" clId="{0D333D52-3EB5-4713-8E97-E03D59947637}" dt="2025-11-25T03:14:58.011" v="447" actId="2696"/>
        <pc:sldMkLst>
          <pc:docMk/>
          <pc:sldMk cId="2727504388" sldId="259"/>
        </pc:sldMkLst>
      </pc:sldChg>
      <pc:sldChg chg="del">
        <pc:chgData name="José H. Valfogo" userId="5db515aa17a67347" providerId="LiveId" clId="{0D333D52-3EB5-4713-8E97-E03D59947637}" dt="2025-11-25T03:14:54.499" v="445" actId="2696"/>
        <pc:sldMkLst>
          <pc:docMk/>
          <pc:sldMk cId="2743396313" sldId="260"/>
        </pc:sldMkLst>
      </pc:sldChg>
      <pc:sldChg chg="del">
        <pc:chgData name="José H. Valfogo" userId="5db515aa17a67347" providerId="LiveId" clId="{0D333D52-3EB5-4713-8E97-E03D59947637}" dt="2025-11-25T03:14:52.944" v="444" actId="2696"/>
        <pc:sldMkLst>
          <pc:docMk/>
          <pc:sldMk cId="2755045236" sldId="261"/>
        </pc:sldMkLst>
      </pc:sldChg>
      <pc:sldChg chg="del">
        <pc:chgData name="José H. Valfogo" userId="5db515aa17a67347" providerId="LiveId" clId="{0D333D52-3EB5-4713-8E97-E03D59947637}" dt="2025-11-25T03:14:56.282" v="446" actId="2696"/>
        <pc:sldMkLst>
          <pc:docMk/>
          <pc:sldMk cId="732613438" sldId="262"/>
        </pc:sldMkLst>
      </pc:sldChg>
      <pc:sldChg chg="addSp delSp modSp del mod">
        <pc:chgData name="José H. Valfogo" userId="5db515aa17a67347" providerId="LiveId" clId="{0D333D52-3EB5-4713-8E97-E03D59947637}" dt="2025-11-25T03:42:27.253" v="652" actId="47"/>
        <pc:sldMkLst>
          <pc:docMk/>
          <pc:sldMk cId="2165932466" sldId="299"/>
        </pc:sldMkLst>
        <pc:spChg chg="add del">
          <ac:chgData name="José H. Valfogo" userId="5db515aa17a67347" providerId="LiveId" clId="{0D333D52-3EB5-4713-8E97-E03D59947637}" dt="2025-11-25T03:07:04.904" v="365" actId="478"/>
          <ac:spMkLst>
            <pc:docMk/>
            <pc:sldMk cId="2165932466" sldId="299"/>
            <ac:spMk id="2" creationId="{783F9543-B36C-9CA3-84D7-01C8A124DF82}"/>
          </ac:spMkLst>
        </pc:spChg>
        <pc:spChg chg="add del mod ord">
          <ac:chgData name="José H. Valfogo" userId="5db515aa17a67347" providerId="LiveId" clId="{0D333D52-3EB5-4713-8E97-E03D59947637}" dt="2025-11-24T22:26:11.918" v="155" actId="478"/>
          <ac:spMkLst>
            <pc:docMk/>
            <pc:sldMk cId="2165932466" sldId="299"/>
            <ac:spMk id="4" creationId="{AD55B17C-6499-B2EC-1F16-7BF5334EFA77}"/>
          </ac:spMkLst>
        </pc:spChg>
        <pc:spChg chg="mod">
          <ac:chgData name="José H. Valfogo" userId="5db515aa17a67347" providerId="LiveId" clId="{0D333D52-3EB5-4713-8E97-E03D59947637}" dt="2025-11-24T22:28:41.009" v="188" actId="1076"/>
          <ac:spMkLst>
            <pc:docMk/>
            <pc:sldMk cId="2165932466" sldId="299"/>
            <ac:spMk id="25" creationId="{B6D4EA27-34B1-4B8F-842A-B4943A300755}"/>
          </ac:spMkLst>
        </pc:spChg>
        <pc:spChg chg="del mod">
          <ac:chgData name="José H. Valfogo" userId="5db515aa17a67347" providerId="LiveId" clId="{0D333D52-3EB5-4713-8E97-E03D59947637}" dt="2025-11-24T22:24:18.453" v="87"/>
          <ac:spMkLst>
            <pc:docMk/>
            <pc:sldMk cId="2165932466" sldId="299"/>
            <ac:spMk id="26" creationId="{CBE54A9F-321E-45A1-B821-498E8ABBA197}"/>
          </ac:spMkLst>
        </pc:spChg>
        <pc:picChg chg="add mod">
          <ac:chgData name="José H. Valfogo" userId="5db515aa17a67347" providerId="LiveId" clId="{0D333D52-3EB5-4713-8E97-E03D59947637}" dt="2025-11-24T22:28:07.883" v="175" actId="1076"/>
          <ac:picMkLst>
            <pc:docMk/>
            <pc:sldMk cId="2165932466" sldId="299"/>
            <ac:picMk id="3" creationId="{FBE04F25-F8B4-BF4C-3783-9AF0A138C5C1}"/>
          </ac:picMkLst>
        </pc:picChg>
        <pc:picChg chg="mod">
          <ac:chgData name="José H. Valfogo" userId="5db515aa17a67347" providerId="LiveId" clId="{0D333D52-3EB5-4713-8E97-E03D59947637}" dt="2025-11-24T22:28:10.791" v="176" actId="1076"/>
          <ac:picMkLst>
            <pc:docMk/>
            <pc:sldMk cId="2165932466" sldId="299"/>
            <ac:picMk id="14" creationId="{42C36ADA-DDEA-44E2-BE2F-EF08BBAE6B1A}"/>
          </ac:picMkLst>
        </pc:picChg>
        <pc:picChg chg="del">
          <ac:chgData name="José H. Valfogo" userId="5db515aa17a67347" providerId="LiveId" clId="{0D333D52-3EB5-4713-8E97-E03D59947637}" dt="2025-11-24T22:21:49.494" v="28" actId="478"/>
          <ac:picMkLst>
            <pc:docMk/>
            <pc:sldMk cId="2165932466" sldId="299"/>
            <ac:picMk id="16" creationId="{C1572165-605F-41FE-9C22-176254E253BD}"/>
          </ac:picMkLst>
        </pc:picChg>
        <pc:picChg chg="mod">
          <ac:chgData name="José H. Valfogo" userId="5db515aa17a67347" providerId="LiveId" clId="{0D333D52-3EB5-4713-8E97-E03D59947637}" dt="2025-11-24T22:28:22.890" v="180" actId="1076"/>
          <ac:picMkLst>
            <pc:docMk/>
            <pc:sldMk cId="2165932466" sldId="299"/>
            <ac:picMk id="23" creationId="{F115B38C-2787-4614-88C1-873C3F50E71E}"/>
          </ac:picMkLst>
        </pc:picChg>
      </pc:sldChg>
      <pc:sldChg chg="addSp delSp modSp del mod">
        <pc:chgData name="José H. Valfogo" userId="5db515aa17a67347" providerId="LiveId" clId="{0D333D52-3EB5-4713-8E97-E03D59947637}" dt="2025-11-25T03:42:23.677" v="651" actId="47"/>
        <pc:sldMkLst>
          <pc:docMk/>
          <pc:sldMk cId="1786969783" sldId="300"/>
        </pc:sldMkLst>
        <pc:picChg chg="add mod">
          <ac:chgData name="José H. Valfogo" userId="5db515aa17a67347" providerId="LiveId" clId="{0D333D52-3EB5-4713-8E97-E03D59947637}" dt="2025-11-24T22:23:51.059" v="56"/>
          <ac:picMkLst>
            <pc:docMk/>
            <pc:sldMk cId="1786969783" sldId="300"/>
            <ac:picMk id="2" creationId="{883A7FB4-9528-E99E-89AE-A6AC3352F762}"/>
          </ac:picMkLst>
        </pc:picChg>
        <pc:picChg chg="del">
          <ac:chgData name="José H. Valfogo" userId="5db515aa17a67347" providerId="LiveId" clId="{0D333D52-3EB5-4713-8E97-E03D59947637}" dt="2025-11-24T22:23:53.099" v="57" actId="478"/>
          <ac:picMkLst>
            <pc:docMk/>
            <pc:sldMk cId="1786969783" sldId="300"/>
            <ac:picMk id="16" creationId="{C1572165-605F-41FE-9C22-176254E253BD}"/>
          </ac:picMkLst>
        </pc:picChg>
      </pc:sldChg>
      <pc:sldChg chg="del">
        <pc:chgData name="José H. Valfogo" userId="5db515aa17a67347" providerId="LiveId" clId="{0D333D52-3EB5-4713-8E97-E03D59947637}" dt="2025-11-25T04:59:47.365" v="812" actId="47"/>
        <pc:sldMkLst>
          <pc:docMk/>
          <pc:sldMk cId="1147488053" sldId="301"/>
        </pc:sldMkLst>
      </pc:sldChg>
      <pc:sldChg chg="del">
        <pc:chgData name="José H. Valfogo" userId="5db515aa17a67347" providerId="LiveId" clId="{0D333D52-3EB5-4713-8E97-E03D59947637}" dt="2025-11-25T04:59:47.877" v="813" actId="47"/>
        <pc:sldMkLst>
          <pc:docMk/>
          <pc:sldMk cId="3751239368" sldId="302"/>
        </pc:sldMkLst>
      </pc:sldChg>
      <pc:sldChg chg="del">
        <pc:chgData name="José H. Valfogo" userId="5db515aa17a67347" providerId="LiveId" clId="{0D333D52-3EB5-4713-8E97-E03D59947637}" dt="2025-11-25T04:59:46.655" v="811" actId="47"/>
        <pc:sldMkLst>
          <pc:docMk/>
          <pc:sldMk cId="660401713" sldId="303"/>
        </pc:sldMkLst>
      </pc:sldChg>
      <pc:sldChg chg="del">
        <pc:chgData name="José H. Valfogo" userId="5db515aa17a67347" providerId="LiveId" clId="{0D333D52-3EB5-4713-8E97-E03D59947637}" dt="2025-11-25T03:45:56.526" v="673" actId="47"/>
        <pc:sldMkLst>
          <pc:docMk/>
          <pc:sldMk cId="4125746743" sldId="305"/>
        </pc:sldMkLst>
      </pc:sldChg>
      <pc:sldChg chg="del">
        <pc:chgData name="José H. Valfogo" userId="5db515aa17a67347" providerId="LiveId" clId="{0D333D52-3EB5-4713-8E97-E03D59947637}" dt="2025-11-24T22:23:33.696" v="51" actId="2696"/>
        <pc:sldMkLst>
          <pc:docMk/>
          <pc:sldMk cId="1827038749" sldId="310"/>
        </pc:sldMkLst>
      </pc:sldChg>
      <pc:sldChg chg="addSp delSp modSp mod">
        <pc:chgData name="José H. Valfogo" userId="5db515aa17a67347" providerId="LiveId" clId="{0D333D52-3EB5-4713-8E97-E03D59947637}" dt="2025-11-25T04:59:53.401" v="817" actId="1076"/>
        <pc:sldMkLst>
          <pc:docMk/>
          <pc:sldMk cId="388201364" sldId="312"/>
        </pc:sldMkLst>
        <pc:spChg chg="add mod">
          <ac:chgData name="José H. Valfogo" userId="5db515aa17a67347" providerId="LiveId" clId="{0D333D52-3EB5-4713-8E97-E03D59947637}" dt="2025-11-25T04:59:53.401" v="817" actId="1076"/>
          <ac:spMkLst>
            <pc:docMk/>
            <pc:sldMk cId="388201364" sldId="312"/>
            <ac:spMk id="3" creationId="{1132BF84-5DBD-3067-3D3E-CC8C0222F1D8}"/>
          </ac:spMkLst>
        </pc:spChg>
        <pc:picChg chg="del">
          <ac:chgData name="José H. Valfogo" userId="5db515aa17a67347" providerId="LiveId" clId="{0D333D52-3EB5-4713-8E97-E03D59947637}" dt="2025-11-25T04:59:49.628" v="815" actId="478"/>
          <ac:picMkLst>
            <pc:docMk/>
            <pc:sldMk cId="388201364" sldId="312"/>
            <ac:picMk id="13" creationId="{8A477A1A-2BB2-4D8F-93EF-55E71C7E4A58}"/>
          </ac:picMkLst>
        </pc:picChg>
      </pc:sldChg>
      <pc:sldChg chg="del">
        <pc:chgData name="José H. Valfogo" userId="5db515aa17a67347" providerId="LiveId" clId="{0D333D52-3EB5-4713-8E97-E03D59947637}" dt="2025-11-24T22:23:23.124" v="50" actId="2696"/>
        <pc:sldMkLst>
          <pc:docMk/>
          <pc:sldMk cId="2291053738" sldId="316"/>
        </pc:sldMkLst>
      </pc:sldChg>
      <pc:sldChg chg="del">
        <pc:chgData name="José H. Valfogo" userId="5db515aa17a67347" providerId="LiveId" clId="{0D333D52-3EB5-4713-8E97-E03D59947637}" dt="2025-11-24T22:23:37.334" v="52" actId="2696"/>
        <pc:sldMkLst>
          <pc:docMk/>
          <pc:sldMk cId="1044855606" sldId="317"/>
        </pc:sldMkLst>
      </pc:sldChg>
      <pc:sldChg chg="del">
        <pc:chgData name="José H. Valfogo" userId="5db515aa17a67347" providerId="LiveId" clId="{0D333D52-3EB5-4713-8E97-E03D59947637}" dt="2025-11-24T22:23:39.147" v="53" actId="2696"/>
        <pc:sldMkLst>
          <pc:docMk/>
          <pc:sldMk cId="1760207068" sldId="318"/>
        </pc:sldMkLst>
      </pc:sldChg>
      <pc:sldChg chg="del">
        <pc:chgData name="José H. Valfogo" userId="5db515aa17a67347" providerId="LiveId" clId="{0D333D52-3EB5-4713-8E97-E03D59947637}" dt="2025-11-24T22:23:40.873" v="54" actId="2696"/>
        <pc:sldMkLst>
          <pc:docMk/>
          <pc:sldMk cId="3598489266" sldId="319"/>
        </pc:sldMkLst>
      </pc:sldChg>
      <pc:sldChg chg="del">
        <pc:chgData name="José H. Valfogo" userId="5db515aa17a67347" providerId="LiveId" clId="{0D333D52-3EB5-4713-8E97-E03D59947637}" dt="2025-11-25T00:31:42.323" v="344" actId="2696"/>
        <pc:sldMkLst>
          <pc:docMk/>
          <pc:sldMk cId="3925944069" sldId="325"/>
        </pc:sldMkLst>
      </pc:sldChg>
      <pc:sldChg chg="addSp delSp modSp mod">
        <pc:chgData name="José H. Valfogo" userId="5db515aa17a67347" providerId="LiveId" clId="{0D333D52-3EB5-4713-8E97-E03D59947637}" dt="2025-11-25T04:38:35.688" v="764"/>
        <pc:sldMkLst>
          <pc:docMk/>
          <pc:sldMk cId="3017201928" sldId="334"/>
        </pc:sldMkLst>
        <pc:spChg chg="mod">
          <ac:chgData name="José H. Valfogo" userId="5db515aa17a67347" providerId="LiveId" clId="{0D333D52-3EB5-4713-8E97-E03D59947637}" dt="2025-11-24T22:54:36.052" v="324" actId="1076"/>
          <ac:spMkLst>
            <pc:docMk/>
            <pc:sldMk cId="3017201928" sldId="334"/>
            <ac:spMk id="13" creationId="{4C834F1D-DE3E-4763-895B-BC28DCCFFEE4}"/>
          </ac:spMkLst>
        </pc:spChg>
        <pc:spChg chg="add mod">
          <ac:chgData name="José H. Valfogo" userId="5db515aa17a67347" providerId="LiveId" clId="{0D333D52-3EB5-4713-8E97-E03D59947637}" dt="2025-11-24T22:45:44.915" v="304" actId="1076"/>
          <ac:spMkLst>
            <pc:docMk/>
            <pc:sldMk cId="3017201928" sldId="334"/>
            <ac:spMk id="25" creationId="{5A5CA285-572C-86FC-E5E3-E4004B0FBBC9}"/>
          </ac:spMkLst>
        </pc:spChg>
        <pc:picChg chg="add mod">
          <ac:chgData name="José H. Valfogo" userId="5db515aa17a67347" providerId="LiveId" clId="{0D333D52-3EB5-4713-8E97-E03D59947637}" dt="2025-11-25T04:38:35.688" v="764"/>
          <ac:picMkLst>
            <pc:docMk/>
            <pc:sldMk cId="3017201928" sldId="334"/>
            <ac:picMk id="2" creationId="{4F574BF1-223F-9A00-DA8D-83492DC3414A}"/>
          </ac:picMkLst>
        </pc:picChg>
        <pc:picChg chg="del">
          <ac:chgData name="José H. Valfogo" userId="5db515aa17a67347" providerId="LiveId" clId="{0D333D52-3EB5-4713-8E97-E03D59947637}" dt="2025-11-24T22:32:47.532" v="193" actId="478"/>
          <ac:picMkLst>
            <pc:docMk/>
            <pc:sldMk cId="3017201928" sldId="334"/>
            <ac:picMk id="2" creationId="{DA08C1D9-0627-46F5-93D8-3390D19D5C30}"/>
          </ac:picMkLst>
        </pc:picChg>
        <pc:picChg chg="add del mod modCrop">
          <ac:chgData name="José H. Valfogo" userId="5db515aa17a67347" providerId="LiveId" clId="{0D333D52-3EB5-4713-8E97-E03D59947637}" dt="2025-11-24T22:36:01.990" v="219" actId="478"/>
          <ac:picMkLst>
            <pc:docMk/>
            <pc:sldMk cId="3017201928" sldId="334"/>
            <ac:picMk id="4" creationId="{E9FEAE2C-3703-2F3A-E4CA-1168BB5ED457}"/>
          </ac:picMkLst>
        </pc:picChg>
        <pc:picChg chg="add mod modCrop">
          <ac:chgData name="José H. Valfogo" userId="5db515aa17a67347" providerId="LiveId" clId="{0D333D52-3EB5-4713-8E97-E03D59947637}" dt="2025-11-24T22:45:41.126" v="303" actId="1076"/>
          <ac:picMkLst>
            <pc:docMk/>
            <pc:sldMk cId="3017201928" sldId="334"/>
            <ac:picMk id="6" creationId="{6B818303-CC7D-5FE3-65C7-E57C9544868C}"/>
          </ac:picMkLst>
        </pc:picChg>
        <pc:picChg chg="add del mod">
          <ac:chgData name="José H. Valfogo" userId="5db515aa17a67347" providerId="LiveId" clId="{0D333D52-3EB5-4713-8E97-E03D59947637}" dt="2025-11-24T22:36:51.811" v="225" actId="478"/>
          <ac:picMkLst>
            <pc:docMk/>
            <pc:sldMk cId="3017201928" sldId="334"/>
            <ac:picMk id="7" creationId="{3A4BB2DE-9305-41A7-EA1A-C44F1C7B0EFD}"/>
          </ac:picMkLst>
        </pc:picChg>
        <pc:picChg chg="add del mod">
          <ac:chgData name="José H. Valfogo" userId="5db515aa17a67347" providerId="LiveId" clId="{0D333D52-3EB5-4713-8E97-E03D59947637}" dt="2025-11-24T22:37:36.198" v="235" actId="478"/>
          <ac:picMkLst>
            <pc:docMk/>
            <pc:sldMk cId="3017201928" sldId="334"/>
            <ac:picMk id="8" creationId="{21D00567-7E97-F09B-856A-8F29191E811F}"/>
          </ac:picMkLst>
        </pc:picChg>
        <pc:picChg chg="add mod">
          <ac:chgData name="José H. Valfogo" userId="5db515aa17a67347" providerId="LiveId" clId="{0D333D52-3EB5-4713-8E97-E03D59947637}" dt="2025-11-24T22:45:49.558" v="307" actId="1076"/>
          <ac:picMkLst>
            <pc:docMk/>
            <pc:sldMk cId="3017201928" sldId="334"/>
            <ac:picMk id="10" creationId="{54D993EC-E7D5-1A07-8AC3-E5E54091C44A}"/>
          </ac:picMkLst>
        </pc:picChg>
        <pc:picChg chg="del">
          <ac:chgData name="José H. Valfogo" userId="5db515aa17a67347" providerId="LiveId" clId="{0D333D52-3EB5-4713-8E97-E03D59947637}" dt="2025-11-24T22:32:48.714" v="194" actId="478"/>
          <ac:picMkLst>
            <pc:docMk/>
            <pc:sldMk cId="3017201928" sldId="334"/>
            <ac:picMk id="16" creationId="{C1572165-605F-41FE-9C22-176254E253BD}"/>
          </ac:picMkLst>
        </pc:picChg>
        <pc:picChg chg="add del mod">
          <ac:chgData name="José H. Valfogo" userId="5db515aa17a67347" providerId="LiveId" clId="{0D333D52-3EB5-4713-8E97-E03D59947637}" dt="2025-11-24T22:39:06.194" v="251" actId="478"/>
          <ac:picMkLst>
            <pc:docMk/>
            <pc:sldMk cId="3017201928" sldId="334"/>
            <ac:picMk id="17" creationId="{0B6779B7-EB83-8338-B2CC-32679E98E7B3}"/>
          </ac:picMkLst>
        </pc:picChg>
        <pc:picChg chg="add del mod">
          <ac:chgData name="José H. Valfogo" userId="5db515aa17a67347" providerId="LiveId" clId="{0D333D52-3EB5-4713-8E97-E03D59947637}" dt="2025-11-24T22:40:10.552" v="257" actId="478"/>
          <ac:picMkLst>
            <pc:docMk/>
            <pc:sldMk cId="3017201928" sldId="334"/>
            <ac:picMk id="18" creationId="{43B241F3-7606-BCD7-2941-4900D959F379}"/>
          </ac:picMkLst>
        </pc:picChg>
        <pc:picChg chg="add del mod">
          <ac:chgData name="José H. Valfogo" userId="5db515aa17a67347" providerId="LiveId" clId="{0D333D52-3EB5-4713-8E97-E03D59947637}" dt="2025-11-24T22:42:48.578" v="267" actId="478"/>
          <ac:picMkLst>
            <pc:docMk/>
            <pc:sldMk cId="3017201928" sldId="334"/>
            <ac:picMk id="20" creationId="{1AAE7CB1-BE8B-341D-1CC6-B780B433814F}"/>
          </ac:picMkLst>
        </pc:picChg>
        <pc:picChg chg="add del mod">
          <ac:chgData name="José H. Valfogo" userId="5db515aa17a67347" providerId="LiveId" clId="{0D333D52-3EB5-4713-8E97-E03D59947637}" dt="2025-11-24T22:43:05.107" v="270" actId="478"/>
          <ac:picMkLst>
            <pc:docMk/>
            <pc:sldMk cId="3017201928" sldId="334"/>
            <ac:picMk id="22" creationId="{AEE0887D-4D2D-A7D3-D307-E2C1134712DE}"/>
          </ac:picMkLst>
        </pc:picChg>
        <pc:picChg chg="add del mod">
          <ac:chgData name="José H. Valfogo" userId="5db515aa17a67347" providerId="LiveId" clId="{0D333D52-3EB5-4713-8E97-E03D59947637}" dt="2025-11-24T22:43:55.215" v="275" actId="478"/>
          <ac:picMkLst>
            <pc:docMk/>
            <pc:sldMk cId="3017201928" sldId="334"/>
            <ac:picMk id="24" creationId="{F2771313-CA59-3A67-4E44-2AFB3CBEF231}"/>
          </ac:picMkLst>
        </pc:picChg>
        <pc:picChg chg="del">
          <ac:chgData name="José H. Valfogo" userId="5db515aa17a67347" providerId="LiveId" clId="{0D333D52-3EB5-4713-8E97-E03D59947637}" dt="2025-11-24T22:32:46.371" v="190" actId="478"/>
          <ac:picMkLst>
            <pc:docMk/>
            <pc:sldMk cId="3017201928" sldId="334"/>
            <ac:picMk id="1026" creationId="{E481CF48-1E2F-48EC-A1D6-87888FCAF396}"/>
          </ac:picMkLst>
        </pc:picChg>
        <pc:picChg chg="del">
          <ac:chgData name="José H. Valfogo" userId="5db515aa17a67347" providerId="LiveId" clId="{0D333D52-3EB5-4713-8E97-E03D59947637}" dt="2025-11-24T22:32:45.892" v="189" actId="478"/>
          <ac:picMkLst>
            <pc:docMk/>
            <pc:sldMk cId="3017201928" sldId="334"/>
            <ac:picMk id="1028" creationId="{8C94D5A9-1AB2-4C06-96F4-B98968337ED6}"/>
          </ac:picMkLst>
        </pc:picChg>
        <pc:picChg chg="del">
          <ac:chgData name="José H. Valfogo" userId="5db515aa17a67347" providerId="LiveId" clId="{0D333D52-3EB5-4713-8E97-E03D59947637}" dt="2025-11-24T22:32:46.766" v="191" actId="478"/>
          <ac:picMkLst>
            <pc:docMk/>
            <pc:sldMk cId="3017201928" sldId="334"/>
            <ac:picMk id="1030" creationId="{0983637C-EE07-4422-A11B-5AFD63B9E276}"/>
          </ac:picMkLst>
        </pc:picChg>
        <pc:picChg chg="del">
          <ac:chgData name="José H. Valfogo" userId="5db515aa17a67347" providerId="LiveId" clId="{0D333D52-3EB5-4713-8E97-E03D59947637}" dt="2025-11-24T22:32:47.138" v="192" actId="478"/>
          <ac:picMkLst>
            <pc:docMk/>
            <pc:sldMk cId="3017201928" sldId="334"/>
            <ac:picMk id="1032" creationId="{43F9AB96-F427-4348-8D55-17E4838A56BF}"/>
          </ac:picMkLst>
        </pc:picChg>
      </pc:sldChg>
      <pc:sldChg chg="del">
        <pc:chgData name="José H. Valfogo" userId="5db515aa17a67347" providerId="LiveId" clId="{0D333D52-3EB5-4713-8E97-E03D59947637}" dt="2025-11-25T03:45:57.069" v="674" actId="47"/>
        <pc:sldMkLst>
          <pc:docMk/>
          <pc:sldMk cId="4197290511" sldId="337"/>
        </pc:sldMkLst>
      </pc:sldChg>
      <pc:sldChg chg="addSp delSp modSp mod ord delAnim">
        <pc:chgData name="José H. Valfogo" userId="5db515aa17a67347" providerId="LiveId" clId="{0D333D52-3EB5-4713-8E97-E03D59947637}" dt="2025-11-25T04:51:14.231" v="809" actId="1076"/>
        <pc:sldMkLst>
          <pc:docMk/>
          <pc:sldMk cId="661762917" sldId="338"/>
        </pc:sldMkLst>
        <pc:spChg chg="add mod">
          <ac:chgData name="José H. Valfogo" userId="5db515aa17a67347" providerId="LiveId" clId="{0D333D52-3EB5-4713-8E97-E03D59947637}" dt="2025-11-25T04:51:14.231" v="809" actId="1076"/>
          <ac:spMkLst>
            <pc:docMk/>
            <pc:sldMk cId="661762917" sldId="338"/>
            <ac:spMk id="4" creationId="{E97005B3-71B7-6425-42FE-450270DCC102}"/>
          </ac:spMkLst>
        </pc:spChg>
        <pc:spChg chg="add del">
          <ac:chgData name="José H. Valfogo" userId="5db515aa17a67347" providerId="LiveId" clId="{0D333D52-3EB5-4713-8E97-E03D59947637}" dt="2025-11-25T04:39:49.249" v="785" actId="478"/>
          <ac:spMkLst>
            <pc:docMk/>
            <pc:sldMk cId="661762917" sldId="338"/>
            <ac:spMk id="5" creationId="{3B185B2A-6155-06DC-0776-9926AABFE906}"/>
          </ac:spMkLst>
        </pc:spChg>
        <pc:spChg chg="del">
          <ac:chgData name="José H. Valfogo" userId="5db515aa17a67347" providerId="LiveId" clId="{0D333D52-3EB5-4713-8E97-E03D59947637}" dt="2025-11-25T04:04:07.706" v="719" actId="478"/>
          <ac:spMkLst>
            <pc:docMk/>
            <pc:sldMk cId="661762917" sldId="338"/>
            <ac:spMk id="13" creationId="{595C3E85-E2AC-46E9-8E9A-B31CD7B5936C}"/>
          </ac:spMkLst>
        </pc:spChg>
        <pc:picChg chg="del">
          <ac:chgData name="José H. Valfogo" userId="5db515aa17a67347" providerId="LiveId" clId="{0D333D52-3EB5-4713-8E97-E03D59947637}" dt="2025-11-25T04:04:06.489" v="718" actId="478"/>
          <ac:picMkLst>
            <pc:docMk/>
            <pc:sldMk cId="661762917" sldId="338"/>
            <ac:picMk id="2" creationId="{1A671231-0362-4431-BCCD-504F575020D8}"/>
          </ac:picMkLst>
        </pc:picChg>
        <pc:picChg chg="add mod">
          <ac:chgData name="José H. Valfogo" userId="5db515aa17a67347" providerId="LiveId" clId="{0D333D52-3EB5-4713-8E97-E03D59947637}" dt="2025-11-25T04:41:26.590" v="807" actId="1076"/>
          <ac:picMkLst>
            <pc:docMk/>
            <pc:sldMk cId="661762917" sldId="338"/>
            <ac:picMk id="3" creationId="{78D24305-9787-E1EF-E8F4-41E347F20694}"/>
          </ac:picMkLst>
        </pc:picChg>
        <pc:picChg chg="add mod">
          <ac:chgData name="José H. Valfogo" userId="5db515aa17a67347" providerId="LiveId" clId="{0D333D52-3EB5-4713-8E97-E03D59947637}" dt="2025-11-25T04:41:16.359" v="805" actId="1076"/>
          <ac:picMkLst>
            <pc:docMk/>
            <pc:sldMk cId="661762917" sldId="338"/>
            <ac:picMk id="7" creationId="{14F1A134-B97F-C221-3052-A6BBD706C130}"/>
          </ac:picMkLst>
        </pc:picChg>
        <pc:picChg chg="del">
          <ac:chgData name="José H. Valfogo" userId="5db515aa17a67347" providerId="LiveId" clId="{0D333D52-3EB5-4713-8E97-E03D59947637}" dt="2025-11-25T04:38:33.585" v="762" actId="478"/>
          <ac:picMkLst>
            <pc:docMk/>
            <pc:sldMk cId="661762917" sldId="338"/>
            <ac:picMk id="16" creationId="{C1572165-605F-41FE-9C22-176254E253BD}"/>
          </ac:picMkLst>
        </pc:picChg>
      </pc:sldChg>
      <pc:sldChg chg="del">
        <pc:chgData name="José H. Valfogo" userId="5db515aa17a67347" providerId="LiveId" clId="{0D333D52-3EB5-4713-8E97-E03D59947637}" dt="2025-11-25T04:59:45.967" v="810" actId="47"/>
        <pc:sldMkLst>
          <pc:docMk/>
          <pc:sldMk cId="12470133" sldId="339"/>
        </pc:sldMkLst>
      </pc:sldChg>
      <pc:sldChg chg="del">
        <pc:chgData name="José H. Valfogo" userId="5db515aa17a67347" providerId="LiveId" clId="{0D333D52-3EB5-4713-8E97-E03D59947637}" dt="2025-11-25T04:59:48.409" v="814" actId="47"/>
        <pc:sldMkLst>
          <pc:docMk/>
          <pc:sldMk cId="736115806" sldId="341"/>
        </pc:sldMkLst>
      </pc:sldChg>
      <pc:sldChg chg="addSp delSp modSp mod ord">
        <pc:chgData name="José H. Valfogo" userId="5db515aa17a67347" providerId="LiveId" clId="{0D333D52-3EB5-4713-8E97-E03D59947637}" dt="2025-11-25T04:38:22.528" v="756"/>
        <pc:sldMkLst>
          <pc:docMk/>
          <pc:sldMk cId="2825617653" sldId="343"/>
        </pc:sldMkLst>
        <pc:spChg chg="del mod">
          <ac:chgData name="José H. Valfogo" userId="5db515aa17a67347" providerId="LiveId" clId="{0D333D52-3EB5-4713-8E97-E03D59947637}" dt="2025-11-25T03:06:41.338" v="363"/>
          <ac:spMkLst>
            <pc:docMk/>
            <pc:sldMk cId="2825617653" sldId="343"/>
            <ac:spMk id="2" creationId="{260FB27C-7587-41B1-BA35-8504677F6326}"/>
          </ac:spMkLst>
        </pc:spChg>
        <pc:spChg chg="add del">
          <ac:chgData name="José H. Valfogo" userId="5db515aa17a67347" providerId="LiveId" clId="{0D333D52-3EB5-4713-8E97-E03D59947637}" dt="2025-11-25T03:06:30.390" v="348" actId="478"/>
          <ac:spMkLst>
            <pc:docMk/>
            <pc:sldMk cId="2825617653" sldId="343"/>
            <ac:spMk id="3" creationId="{F47FABED-E584-27A4-4260-BB3111BEC58E}"/>
          </ac:spMkLst>
        </pc:spChg>
        <pc:spChg chg="add del">
          <ac:chgData name="José H. Valfogo" userId="5db515aa17a67347" providerId="LiveId" clId="{0D333D52-3EB5-4713-8E97-E03D59947637}" dt="2025-11-25T03:07:45.318" v="372" actId="478"/>
          <ac:spMkLst>
            <pc:docMk/>
            <pc:sldMk cId="2825617653" sldId="343"/>
            <ac:spMk id="6" creationId="{2E8C6FE2-0471-62B5-AF63-0546703E02A5}"/>
          </ac:spMkLst>
        </pc:spChg>
        <pc:spChg chg="add del">
          <ac:chgData name="José H. Valfogo" userId="5db515aa17a67347" providerId="LiveId" clId="{0D333D52-3EB5-4713-8E97-E03D59947637}" dt="2025-11-25T03:09:28.054" v="399" actId="478"/>
          <ac:spMkLst>
            <pc:docMk/>
            <pc:sldMk cId="2825617653" sldId="343"/>
            <ac:spMk id="13" creationId="{2D83F897-B983-F727-09D2-178C8A9C773F}"/>
          </ac:spMkLst>
        </pc:spChg>
        <pc:spChg chg="add del">
          <ac:chgData name="José H. Valfogo" userId="5db515aa17a67347" providerId="LiveId" clId="{0D333D52-3EB5-4713-8E97-E03D59947637}" dt="2025-11-25T03:10:28.938" v="419" actId="478"/>
          <ac:spMkLst>
            <pc:docMk/>
            <pc:sldMk cId="2825617653" sldId="343"/>
            <ac:spMk id="19" creationId="{F0F273B2-32DD-122C-B53E-16DF1A69930C}"/>
          </ac:spMkLst>
        </pc:spChg>
        <pc:spChg chg="add del">
          <ac:chgData name="José H. Valfogo" userId="5db515aa17a67347" providerId="LiveId" clId="{0D333D52-3EB5-4713-8E97-E03D59947637}" dt="2025-11-25T03:11:18.752" v="421" actId="478"/>
          <ac:spMkLst>
            <pc:docMk/>
            <pc:sldMk cId="2825617653" sldId="343"/>
            <ac:spMk id="20" creationId="{F13A73F2-2194-28E5-6B20-1FC2CE24CDE5}"/>
          </ac:spMkLst>
        </pc:spChg>
        <pc:spChg chg="add del">
          <ac:chgData name="José H. Valfogo" userId="5db515aa17a67347" providerId="LiveId" clId="{0D333D52-3EB5-4713-8E97-E03D59947637}" dt="2025-11-25T03:12:18.030" v="423" actId="478"/>
          <ac:spMkLst>
            <pc:docMk/>
            <pc:sldMk cId="2825617653" sldId="343"/>
            <ac:spMk id="21" creationId="{571B56BA-2B84-456E-904D-58844272A8FE}"/>
          </ac:spMkLst>
        </pc:spChg>
        <pc:picChg chg="add del mod modCrop">
          <ac:chgData name="José H. Valfogo" userId="5db515aa17a67347" providerId="LiveId" clId="{0D333D52-3EB5-4713-8E97-E03D59947637}" dt="2025-11-25T03:40:53.200" v="629" actId="478"/>
          <ac:picMkLst>
            <pc:docMk/>
            <pc:sldMk cId="2825617653" sldId="343"/>
            <ac:picMk id="5" creationId="{417FD846-C6DE-33F5-C040-E789504D6453}"/>
          </ac:picMkLst>
        </pc:picChg>
        <pc:picChg chg="add del mod modCrop">
          <ac:chgData name="José H. Valfogo" userId="5db515aa17a67347" providerId="LiveId" clId="{0D333D52-3EB5-4713-8E97-E03D59947637}" dt="2025-11-25T03:40:52.711" v="628" actId="478"/>
          <ac:picMkLst>
            <pc:docMk/>
            <pc:sldMk cId="2825617653" sldId="343"/>
            <ac:picMk id="8" creationId="{E4840212-4034-D35E-5D6E-4D9517CE7987}"/>
          </ac:picMkLst>
        </pc:picChg>
        <pc:picChg chg="add del mod modCrop">
          <ac:chgData name="José H. Valfogo" userId="5db515aa17a67347" providerId="LiveId" clId="{0D333D52-3EB5-4713-8E97-E03D59947637}" dt="2025-11-25T03:40:52.190" v="627" actId="478"/>
          <ac:picMkLst>
            <pc:docMk/>
            <pc:sldMk cId="2825617653" sldId="343"/>
            <ac:picMk id="10" creationId="{F9FD938D-A77D-577A-5940-F4ED78D2067C}"/>
          </ac:picMkLst>
        </pc:picChg>
        <pc:picChg chg="del">
          <ac:chgData name="José H. Valfogo" userId="5db515aa17a67347" providerId="LiveId" clId="{0D333D52-3EB5-4713-8E97-E03D59947637}" dt="2025-11-25T03:06:31.874" v="349" actId="478"/>
          <ac:picMkLst>
            <pc:docMk/>
            <pc:sldMk cId="2825617653" sldId="343"/>
            <ac:picMk id="16" creationId="{C1572165-605F-41FE-9C22-176254E253BD}"/>
          </ac:picMkLst>
        </pc:picChg>
        <pc:picChg chg="add del mod modCrop">
          <ac:chgData name="José H. Valfogo" userId="5db515aa17a67347" providerId="LiveId" clId="{0D333D52-3EB5-4713-8E97-E03D59947637}" dt="2025-11-25T03:10:11.749" v="417" actId="478"/>
          <ac:picMkLst>
            <pc:docMk/>
            <pc:sldMk cId="2825617653" sldId="343"/>
            <ac:picMk id="18" creationId="{8A51F5F7-1986-F9C9-9A72-3CFA69B5C6D3}"/>
          </ac:picMkLst>
        </pc:picChg>
        <pc:picChg chg="add del mod">
          <ac:chgData name="José H. Valfogo" userId="5db515aa17a67347" providerId="LiveId" clId="{0D333D52-3EB5-4713-8E97-E03D59947637}" dt="2025-11-25T03:13:26.290" v="428" actId="478"/>
          <ac:picMkLst>
            <pc:docMk/>
            <pc:sldMk cId="2825617653" sldId="343"/>
            <ac:picMk id="23" creationId="{C5F40DC0-140D-1145-C779-896591A5B72A}"/>
          </ac:picMkLst>
        </pc:picChg>
        <pc:picChg chg="add del mod">
          <ac:chgData name="José H. Valfogo" userId="5db515aa17a67347" providerId="LiveId" clId="{0D333D52-3EB5-4713-8E97-E03D59947637}" dt="2025-11-25T03:19:39.876" v="481" actId="478"/>
          <ac:picMkLst>
            <pc:docMk/>
            <pc:sldMk cId="2825617653" sldId="343"/>
            <ac:picMk id="25" creationId="{324A79A8-38B4-3CBD-7EAF-C1E845324753}"/>
          </ac:picMkLst>
        </pc:picChg>
        <pc:picChg chg="add del mod">
          <ac:chgData name="José H. Valfogo" userId="5db515aa17a67347" providerId="LiveId" clId="{0D333D52-3EB5-4713-8E97-E03D59947637}" dt="2025-11-25T03:19:54.154" v="486" actId="478"/>
          <ac:picMkLst>
            <pc:docMk/>
            <pc:sldMk cId="2825617653" sldId="343"/>
            <ac:picMk id="27" creationId="{30DB066E-3352-4BF3-4079-FB9B981B0423}"/>
          </ac:picMkLst>
        </pc:picChg>
        <pc:picChg chg="add mod modCrop">
          <ac:chgData name="José H. Valfogo" userId="5db515aa17a67347" providerId="LiveId" clId="{0D333D52-3EB5-4713-8E97-E03D59947637}" dt="2025-11-25T03:41:06.039" v="634" actId="1076"/>
          <ac:picMkLst>
            <pc:docMk/>
            <pc:sldMk cId="2825617653" sldId="343"/>
            <ac:picMk id="28" creationId="{4A817F90-D293-73FC-D6F2-A8CDA46CBF50}"/>
          </ac:picMkLst>
        </pc:picChg>
        <pc:picChg chg="add del mod">
          <ac:chgData name="José H. Valfogo" userId="5db515aa17a67347" providerId="LiveId" clId="{0D333D52-3EB5-4713-8E97-E03D59947637}" dt="2025-11-25T03:37:09.990" v="619" actId="478"/>
          <ac:picMkLst>
            <pc:docMk/>
            <pc:sldMk cId="2825617653" sldId="343"/>
            <ac:picMk id="29" creationId="{BEF577F2-0DB4-A7E1-993A-A29593F6E0C2}"/>
          </ac:picMkLst>
        </pc:picChg>
        <pc:picChg chg="add del mod">
          <ac:chgData name="José H. Valfogo" userId="5db515aa17a67347" providerId="LiveId" clId="{0D333D52-3EB5-4713-8E97-E03D59947637}" dt="2025-11-25T04:38:21.473" v="755" actId="478"/>
          <ac:picMkLst>
            <pc:docMk/>
            <pc:sldMk cId="2825617653" sldId="343"/>
            <ac:picMk id="30" creationId="{2EA81BBB-ADFC-ACC3-9895-30C9B748A022}"/>
          </ac:picMkLst>
        </pc:picChg>
        <pc:picChg chg="add del mod">
          <ac:chgData name="José H. Valfogo" userId="5db515aa17a67347" providerId="LiveId" clId="{0D333D52-3EB5-4713-8E97-E03D59947637}" dt="2025-11-25T03:42:00.659" v="645" actId="478"/>
          <ac:picMkLst>
            <pc:docMk/>
            <pc:sldMk cId="2825617653" sldId="343"/>
            <ac:picMk id="31" creationId="{2BD81AE6-4E5D-2C91-5570-A8820D217E59}"/>
          </ac:picMkLst>
        </pc:picChg>
        <pc:picChg chg="add del mod">
          <ac:chgData name="José H. Valfogo" userId="5db515aa17a67347" providerId="LiveId" clId="{0D333D52-3EB5-4713-8E97-E03D59947637}" dt="2025-11-25T03:42:02.437" v="647" actId="478"/>
          <ac:picMkLst>
            <pc:docMk/>
            <pc:sldMk cId="2825617653" sldId="343"/>
            <ac:picMk id="32" creationId="{304C7EE1-28A8-0BB3-6C9C-2DBCC761D3EB}"/>
          </ac:picMkLst>
        </pc:picChg>
        <pc:picChg chg="add mod">
          <ac:chgData name="José H. Valfogo" userId="5db515aa17a67347" providerId="LiveId" clId="{0D333D52-3EB5-4713-8E97-E03D59947637}" dt="2025-11-25T04:38:22.528" v="756"/>
          <ac:picMkLst>
            <pc:docMk/>
            <pc:sldMk cId="2825617653" sldId="343"/>
            <ac:picMk id="33" creationId="{F84E988C-511B-5B10-7E67-246D07BF3EDC}"/>
          </ac:picMkLst>
        </pc:picChg>
        <pc:picChg chg="del">
          <ac:chgData name="José H. Valfogo" userId="5db515aa17a67347" providerId="LiveId" clId="{0D333D52-3EB5-4713-8E97-E03D59947637}" dt="2025-11-25T03:06:26.986" v="346" actId="478"/>
          <ac:picMkLst>
            <pc:docMk/>
            <pc:sldMk cId="2825617653" sldId="343"/>
            <ac:picMk id="9218" creationId="{ABA085B7-6503-4F6F-AE3E-95B551FA8129}"/>
          </ac:picMkLst>
        </pc:picChg>
      </pc:sldChg>
      <pc:sldChg chg="addSp delSp modSp mod ord delAnim">
        <pc:chgData name="José H. Valfogo" userId="5db515aa17a67347" providerId="LiveId" clId="{0D333D52-3EB5-4713-8E97-E03D59947637}" dt="2025-11-25T04:38:26.008" v="758"/>
        <pc:sldMkLst>
          <pc:docMk/>
          <pc:sldMk cId="861699897" sldId="344"/>
        </pc:sldMkLst>
        <pc:spChg chg="del">
          <ac:chgData name="José H. Valfogo" userId="5db515aa17a67347" providerId="LiveId" clId="{0D333D52-3EB5-4713-8E97-E03D59947637}" dt="2025-11-24T22:54:24.871" v="308" actId="478"/>
          <ac:spMkLst>
            <pc:docMk/>
            <pc:sldMk cId="861699897" sldId="344"/>
            <ac:spMk id="2" creationId="{260FB27C-7587-41B1-BA35-8504677F6326}"/>
          </ac:spMkLst>
        </pc:spChg>
        <pc:spChg chg="add mod">
          <ac:chgData name="José H. Valfogo" userId="5db515aa17a67347" providerId="LiveId" clId="{0D333D52-3EB5-4713-8E97-E03D59947637}" dt="2025-11-25T03:53:23.025" v="690" actId="1076"/>
          <ac:spMkLst>
            <pc:docMk/>
            <pc:sldMk cId="861699897" sldId="344"/>
            <ac:spMk id="6" creationId="{CD242C19-87DA-DE83-A853-07F7D0ECF725}"/>
          </ac:spMkLst>
        </pc:spChg>
        <pc:picChg chg="del">
          <ac:chgData name="José H. Valfogo" userId="5db515aa17a67347" providerId="LiveId" clId="{0D333D52-3EB5-4713-8E97-E03D59947637}" dt="2025-11-24T22:54:25.614" v="309" actId="478"/>
          <ac:picMkLst>
            <pc:docMk/>
            <pc:sldMk cId="861699897" sldId="344"/>
            <ac:picMk id="3" creationId="{7B89BBCA-ED9B-428B-B94A-4596EAB465DB}"/>
          </ac:picMkLst>
        </pc:picChg>
        <pc:picChg chg="add del mod">
          <ac:chgData name="José H. Valfogo" userId="5db515aa17a67347" providerId="LiveId" clId="{0D333D52-3EB5-4713-8E97-E03D59947637}" dt="2025-11-25T03:50:29.423" v="682" actId="478"/>
          <ac:picMkLst>
            <pc:docMk/>
            <pc:sldMk cId="861699897" sldId="344"/>
            <ac:picMk id="3" creationId="{A747E023-CAD8-C833-90C4-B5C02BF340F0}"/>
          </ac:picMkLst>
        </pc:picChg>
        <pc:picChg chg="add del mod">
          <ac:chgData name="José H. Valfogo" userId="5db515aa17a67347" providerId="LiveId" clId="{0D333D52-3EB5-4713-8E97-E03D59947637}" dt="2025-11-25T03:53:17.346" v="687" actId="478"/>
          <ac:picMkLst>
            <pc:docMk/>
            <pc:sldMk cId="861699897" sldId="344"/>
            <ac:picMk id="5" creationId="{5DC96BF0-3EA7-960A-DF44-DA9F9B4DEA92}"/>
          </ac:picMkLst>
        </pc:picChg>
        <pc:picChg chg="add mod">
          <ac:chgData name="José H. Valfogo" userId="5db515aa17a67347" providerId="LiveId" clId="{0D333D52-3EB5-4713-8E97-E03D59947637}" dt="2025-11-25T04:37:23.012" v="743" actId="1076"/>
          <ac:picMkLst>
            <pc:docMk/>
            <pc:sldMk cId="861699897" sldId="344"/>
            <ac:picMk id="7" creationId="{4CD84349-BC9D-DB83-71F3-A2BB832F0D3D}"/>
          </ac:picMkLst>
        </pc:picChg>
        <pc:picChg chg="add del mod">
          <ac:chgData name="José H. Valfogo" userId="5db515aa17a67347" providerId="LiveId" clId="{0D333D52-3EB5-4713-8E97-E03D59947637}" dt="2025-11-25T04:38:24.852" v="757" actId="478"/>
          <ac:picMkLst>
            <pc:docMk/>
            <pc:sldMk cId="861699897" sldId="344"/>
            <ac:picMk id="8" creationId="{7BE69D3A-B4F9-DDDC-5A60-239E4193A967}"/>
          </ac:picMkLst>
        </pc:picChg>
        <pc:picChg chg="add mod">
          <ac:chgData name="José H. Valfogo" userId="5db515aa17a67347" providerId="LiveId" clId="{0D333D52-3EB5-4713-8E97-E03D59947637}" dt="2025-11-25T04:38:26.008" v="758"/>
          <ac:picMkLst>
            <pc:docMk/>
            <pc:sldMk cId="861699897" sldId="344"/>
            <ac:picMk id="9" creationId="{1FB3D820-4AE9-692D-4B3A-4427E98456FC}"/>
          </ac:picMkLst>
        </pc:picChg>
        <pc:picChg chg="del">
          <ac:chgData name="José H. Valfogo" userId="5db515aa17a67347" providerId="LiveId" clId="{0D333D52-3EB5-4713-8E97-E03D59947637}" dt="2025-11-24T22:54:26.410" v="310" actId="478"/>
          <ac:picMkLst>
            <pc:docMk/>
            <pc:sldMk cId="861699897" sldId="344"/>
            <ac:picMk id="16" creationId="{C1572165-605F-41FE-9C22-176254E253BD}"/>
          </ac:picMkLst>
        </pc:picChg>
        <pc:picChg chg="add del mod">
          <ac:chgData name="José H. Valfogo" userId="5db515aa17a67347" providerId="LiveId" clId="{0D333D52-3EB5-4713-8E97-E03D59947637}" dt="2025-11-25T04:21:59.742" v="735" actId="478"/>
          <ac:picMkLst>
            <pc:docMk/>
            <pc:sldMk cId="861699897" sldId="344"/>
            <ac:picMk id="3074" creationId="{81335DF5-99D1-14B2-06B1-EABF8C3BC4D9}"/>
          </ac:picMkLst>
        </pc:picChg>
      </pc:sldChg>
      <pc:sldChg chg="delSp add mod ord">
        <pc:chgData name="José H. Valfogo" userId="5db515aa17a67347" providerId="LiveId" clId="{0D333D52-3EB5-4713-8E97-E03D59947637}" dt="2025-11-25T03:15:26.194" v="457"/>
        <pc:sldMkLst>
          <pc:docMk/>
          <pc:sldMk cId="2341365369" sldId="345"/>
        </pc:sldMkLst>
        <pc:spChg chg="del">
          <ac:chgData name="José H. Valfogo" userId="5db515aa17a67347" providerId="LiveId" clId="{0D333D52-3EB5-4713-8E97-E03D59947637}" dt="2025-11-25T03:15:23.618" v="455" actId="478"/>
          <ac:spMkLst>
            <pc:docMk/>
            <pc:sldMk cId="2341365369" sldId="345"/>
            <ac:spMk id="3" creationId="{A2E8C3A4-12D9-42B2-7664-702244451435}"/>
          </ac:spMkLst>
        </pc:spChg>
      </pc:sldChg>
      <pc:sldChg chg="del">
        <pc:chgData name="José H. Valfogo" userId="5db515aa17a67347" providerId="LiveId" clId="{0D333D52-3EB5-4713-8E97-E03D59947637}" dt="2025-11-24T22:23:43.132" v="55" actId="2696"/>
        <pc:sldMkLst>
          <pc:docMk/>
          <pc:sldMk cId="4115883031" sldId="345"/>
        </pc:sldMkLst>
      </pc:sldChg>
      <pc:sldChg chg="del">
        <pc:chgData name="José H. Valfogo" userId="5db515aa17a67347" providerId="LiveId" clId="{0D333D52-3EB5-4713-8E97-E03D59947637}" dt="2025-11-25T00:31:44.279" v="345" actId="2696"/>
        <pc:sldMkLst>
          <pc:docMk/>
          <pc:sldMk cId="1345938653" sldId="346"/>
        </pc:sldMkLst>
      </pc:sldChg>
      <pc:sldChg chg="addSp delSp modSp add mod ord">
        <pc:chgData name="José H. Valfogo" userId="5db515aa17a67347" providerId="LiveId" clId="{0D333D52-3EB5-4713-8E97-E03D59947637}" dt="2025-11-25T04:38:17.438" v="754" actId="14100"/>
        <pc:sldMkLst>
          <pc:docMk/>
          <pc:sldMk cId="3807996054" sldId="346"/>
        </pc:sldMkLst>
        <pc:picChg chg="add mod modCrop">
          <ac:chgData name="José H. Valfogo" userId="5db515aa17a67347" providerId="LiveId" clId="{0D333D52-3EB5-4713-8E97-E03D59947637}" dt="2025-11-25T03:41:30.720" v="638" actId="1076"/>
          <ac:picMkLst>
            <pc:docMk/>
            <pc:sldMk cId="3807996054" sldId="346"/>
            <ac:picMk id="2" creationId="{DCC9D6C7-8FDE-1D23-8E9B-039945BEC13D}"/>
          </ac:picMkLst>
        </pc:picChg>
        <pc:picChg chg="add mod">
          <ac:chgData name="José H. Valfogo" userId="5db515aa17a67347" providerId="LiveId" clId="{0D333D52-3EB5-4713-8E97-E03D59947637}" dt="2025-11-25T04:38:17.438" v="754" actId="14100"/>
          <ac:picMkLst>
            <pc:docMk/>
            <pc:sldMk cId="3807996054" sldId="346"/>
            <ac:picMk id="3" creationId="{2B164357-52AE-31CF-F858-6E11A164AF24}"/>
          </ac:picMkLst>
        </pc:picChg>
        <pc:picChg chg="del">
          <ac:chgData name="José H. Valfogo" userId="5db515aa17a67347" providerId="LiveId" clId="{0D333D52-3EB5-4713-8E97-E03D59947637}" dt="2025-11-25T03:19:32.010" v="479" actId="478"/>
          <ac:picMkLst>
            <pc:docMk/>
            <pc:sldMk cId="3807996054" sldId="346"/>
            <ac:picMk id="5" creationId="{417FD846-C6DE-33F5-C040-E789504D6453}"/>
          </ac:picMkLst>
        </pc:picChg>
        <pc:picChg chg="del">
          <ac:chgData name="José H. Valfogo" userId="5db515aa17a67347" providerId="LiveId" clId="{0D333D52-3EB5-4713-8E97-E03D59947637}" dt="2025-11-25T03:19:31.546" v="478" actId="478"/>
          <ac:picMkLst>
            <pc:docMk/>
            <pc:sldMk cId="3807996054" sldId="346"/>
            <ac:picMk id="8" creationId="{E4840212-4034-D35E-5D6E-4D9517CE7987}"/>
          </ac:picMkLst>
        </pc:picChg>
        <pc:picChg chg="del">
          <ac:chgData name="José H. Valfogo" userId="5db515aa17a67347" providerId="LiveId" clId="{0D333D52-3EB5-4713-8E97-E03D59947637}" dt="2025-11-25T03:19:31.092" v="477" actId="478"/>
          <ac:picMkLst>
            <pc:docMk/>
            <pc:sldMk cId="3807996054" sldId="346"/>
            <ac:picMk id="10" creationId="{F9FD938D-A77D-577A-5940-F4ED78D2067C}"/>
          </ac:picMkLst>
        </pc:picChg>
        <pc:picChg chg="del mod">
          <ac:chgData name="José H. Valfogo" userId="5db515aa17a67347" providerId="LiveId" clId="{0D333D52-3EB5-4713-8E97-E03D59947637}" dt="2025-11-25T03:41:17.626" v="635" actId="478"/>
          <ac:picMkLst>
            <pc:docMk/>
            <pc:sldMk cId="3807996054" sldId="346"/>
            <ac:picMk id="25" creationId="{324A79A8-38B4-3CBD-7EAF-C1E845324753}"/>
          </ac:picMkLst>
        </pc:picChg>
      </pc:sldChg>
      <pc:sldChg chg="addSp delSp modSp add mod">
        <pc:chgData name="José H. Valfogo" userId="5db515aa17a67347" providerId="LiveId" clId="{0D333D52-3EB5-4713-8E97-E03D59947637}" dt="2025-11-25T04:38:31.142" v="761"/>
        <pc:sldMkLst>
          <pc:docMk/>
          <pc:sldMk cId="1389503755" sldId="347"/>
        </pc:sldMkLst>
        <pc:spChg chg="del mod">
          <ac:chgData name="José H. Valfogo" userId="5db515aa17a67347" providerId="LiveId" clId="{0D333D52-3EB5-4713-8E97-E03D59947637}" dt="2025-11-25T04:02:55.942" v="704" actId="478"/>
          <ac:spMkLst>
            <pc:docMk/>
            <pc:sldMk cId="1389503755" sldId="347"/>
            <ac:spMk id="6" creationId="{CD242C19-87DA-DE83-A853-07F7D0ECF725}"/>
          </ac:spMkLst>
        </pc:spChg>
        <pc:picChg chg="add mod modCrop">
          <ac:chgData name="José H. Valfogo" userId="5db515aa17a67347" providerId="LiveId" clId="{0D333D52-3EB5-4713-8E97-E03D59947637}" dt="2025-11-25T04:17:52.110" v="730" actId="1076"/>
          <ac:picMkLst>
            <pc:docMk/>
            <pc:sldMk cId="1389503755" sldId="347"/>
            <ac:picMk id="3" creationId="{C8A4550E-C6AA-90BF-FF48-621E84F06402}"/>
          </ac:picMkLst>
        </pc:picChg>
        <pc:picChg chg="add mod modCrop">
          <ac:chgData name="José H. Valfogo" userId="5db515aa17a67347" providerId="LiveId" clId="{0D333D52-3EB5-4713-8E97-E03D59947637}" dt="2025-11-25T04:17:53.702" v="731" actId="1076"/>
          <ac:picMkLst>
            <pc:docMk/>
            <pc:sldMk cId="1389503755" sldId="347"/>
            <ac:picMk id="5" creationId="{ECF47C0F-4D20-940B-AA15-7BD718E7D0B2}"/>
          </ac:picMkLst>
        </pc:picChg>
        <pc:picChg chg="add mod">
          <ac:chgData name="José H. Valfogo" userId="5db515aa17a67347" providerId="LiveId" clId="{0D333D52-3EB5-4713-8E97-E03D59947637}" dt="2025-11-25T04:38:31.142" v="761"/>
          <ac:picMkLst>
            <pc:docMk/>
            <pc:sldMk cId="1389503755" sldId="347"/>
            <ac:picMk id="7" creationId="{B1CD4737-4E2B-C16A-3D7B-5887E33C316B}"/>
          </ac:picMkLst>
        </pc:picChg>
        <pc:picChg chg="del">
          <ac:chgData name="José H. Valfogo" userId="5db515aa17a67347" providerId="LiveId" clId="{0D333D52-3EB5-4713-8E97-E03D59947637}" dt="2025-11-25T03:53:29.015" v="692" actId="478"/>
          <ac:picMkLst>
            <pc:docMk/>
            <pc:sldMk cId="1389503755" sldId="347"/>
            <ac:picMk id="3074" creationId="{81335DF5-99D1-14B2-06B1-EABF8C3BC4D9}"/>
          </ac:picMkLst>
        </pc:picChg>
      </pc:sldChg>
      <pc:sldChg chg="del">
        <pc:chgData name="José H. Valfogo" userId="5db515aa17a67347" providerId="LiveId" clId="{0D333D52-3EB5-4713-8E97-E03D59947637}" dt="2025-11-24T22:21:00.931" v="0" actId="2696"/>
        <pc:sldMkLst>
          <pc:docMk/>
          <pc:sldMk cId="1622857573" sldId="347"/>
        </pc:sldMkLst>
      </pc:sldChg>
      <pc:sldChg chg="addSp delSp modSp add mod">
        <pc:chgData name="José H. Valfogo" userId="5db515aa17a67347" providerId="LiveId" clId="{0D333D52-3EB5-4713-8E97-E03D59947637}" dt="2025-11-25T04:38:29.202" v="760"/>
        <pc:sldMkLst>
          <pc:docMk/>
          <pc:sldMk cId="886110247" sldId="348"/>
        </pc:sldMkLst>
        <pc:picChg chg="add mod">
          <ac:chgData name="José H. Valfogo" userId="5db515aa17a67347" providerId="LiveId" clId="{0D333D52-3EB5-4713-8E97-E03D59947637}" dt="2025-11-25T04:37:33.092" v="749" actId="1076"/>
          <ac:picMkLst>
            <pc:docMk/>
            <pc:sldMk cId="886110247" sldId="348"/>
            <ac:picMk id="3" creationId="{4993F8E3-B894-7072-6864-DB9FFD504C3B}"/>
          </ac:picMkLst>
        </pc:picChg>
        <pc:picChg chg="add del mod">
          <ac:chgData name="José H. Valfogo" userId="5db515aa17a67347" providerId="LiveId" clId="{0D333D52-3EB5-4713-8E97-E03D59947637}" dt="2025-11-25T04:38:28.848" v="759" actId="478"/>
          <ac:picMkLst>
            <pc:docMk/>
            <pc:sldMk cId="886110247" sldId="348"/>
            <ac:picMk id="4" creationId="{C5394B42-57D9-67FB-E6D8-7DB864BC8A4F}"/>
          </ac:picMkLst>
        </pc:picChg>
        <pc:picChg chg="add mod">
          <ac:chgData name="José H. Valfogo" userId="5db515aa17a67347" providerId="LiveId" clId="{0D333D52-3EB5-4713-8E97-E03D59947637}" dt="2025-11-25T04:38:29.202" v="760"/>
          <ac:picMkLst>
            <pc:docMk/>
            <pc:sldMk cId="886110247" sldId="348"/>
            <ac:picMk id="5" creationId="{D369BFB0-863F-6E1F-E5E4-1CB67B594A9F}"/>
          </ac:picMkLst>
        </pc:picChg>
        <pc:picChg chg="del">
          <ac:chgData name="José H. Valfogo" userId="5db515aa17a67347" providerId="LiveId" clId="{0D333D52-3EB5-4713-8E97-E03D59947637}" dt="2025-11-25T04:37:26.215" v="745" actId="478"/>
          <ac:picMkLst>
            <pc:docMk/>
            <pc:sldMk cId="886110247" sldId="348"/>
            <ac:picMk id="7" creationId="{4CD84349-BC9D-DB83-71F3-A2BB832F0D3D}"/>
          </ac:picMkLst>
        </pc:picChg>
      </pc:sldChg>
      <pc:sldChg chg="addSp modSp add del mod">
        <pc:chgData name="José H. Valfogo" userId="5db515aa17a67347" providerId="LiveId" clId="{0D333D52-3EB5-4713-8E97-E03D59947637}" dt="2025-11-25T05:02:07.543" v="850" actId="2696"/>
        <pc:sldMkLst>
          <pc:docMk/>
          <pc:sldMk cId="1147410461" sldId="349"/>
        </pc:sldMkLst>
        <pc:spChg chg="add mod">
          <ac:chgData name="José H. Valfogo" userId="5db515aa17a67347" providerId="LiveId" clId="{0D333D52-3EB5-4713-8E97-E03D59947637}" dt="2025-11-25T05:02:04.476" v="848" actId="1076"/>
          <ac:spMkLst>
            <pc:docMk/>
            <pc:sldMk cId="1147410461" sldId="349"/>
            <ac:spMk id="2" creationId="{2B1CA348-D2E3-4C87-F3B9-9867F726DD9D}"/>
          </ac:spMkLst>
        </pc:spChg>
      </pc:sldChg>
      <pc:sldChg chg="modSp add mod">
        <pc:chgData name="José H. Valfogo" userId="5db515aa17a67347" providerId="LiveId" clId="{0D333D52-3EB5-4713-8E97-E03D59947637}" dt="2025-11-25T05:02:18.416" v="876" actId="20577"/>
        <pc:sldMkLst>
          <pc:docMk/>
          <pc:sldMk cId="1908759289" sldId="350"/>
        </pc:sldMkLst>
        <pc:spChg chg="mod">
          <ac:chgData name="José H. Valfogo" userId="5db515aa17a67347" providerId="LiveId" clId="{0D333D52-3EB5-4713-8E97-E03D59947637}" dt="2025-11-25T05:02:18.416" v="876" actId="20577"/>
          <ac:spMkLst>
            <pc:docMk/>
            <pc:sldMk cId="1908759289" sldId="350"/>
            <ac:spMk id="2" creationId="{2B1CA348-D2E3-4C87-F3B9-9867F726DD9D}"/>
          </ac:spMkLst>
        </pc:spChg>
      </pc:sldChg>
      <pc:sldChg chg="modSp add mod ord">
        <pc:chgData name="José H. Valfogo" userId="5db515aa17a67347" providerId="LiveId" clId="{0D333D52-3EB5-4713-8E97-E03D59947637}" dt="2025-11-25T05:02:35.089" v="886"/>
        <pc:sldMkLst>
          <pc:docMk/>
          <pc:sldMk cId="3410213702" sldId="351"/>
        </pc:sldMkLst>
        <pc:spChg chg="mod">
          <ac:chgData name="José H. Valfogo" userId="5db515aa17a67347" providerId="LiveId" clId="{0D333D52-3EB5-4713-8E97-E03D59947637}" dt="2025-11-25T05:02:29.473" v="884" actId="20577"/>
          <ac:spMkLst>
            <pc:docMk/>
            <pc:sldMk cId="3410213702" sldId="351"/>
            <ac:spMk id="2" creationId="{2B1CA348-D2E3-4C87-F3B9-9867F726DD9D}"/>
          </ac:spMkLst>
        </pc:spChg>
      </pc:sldChg>
    </pc:docChg>
  </pc:docChgLst>
</pc:chgInfo>
</file>

<file path=ppt/media/hdphoto1.wdp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2AC2EE-CDAC-4730-8CA9-525D2CE5E9F3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15761C-FAD0-4737-9BD2-F84251462DD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0155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15761C-FAD0-4737-9BD2-F84251462DDB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5591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15761C-FAD0-4737-9BD2-F84251462DDB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8527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15761C-FAD0-4737-9BD2-F84251462DDB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065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15761C-FAD0-4737-9BD2-F84251462DDB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9119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15761C-FAD0-4737-9BD2-F84251462DDB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1898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15761C-FAD0-4737-9BD2-F84251462DDB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39679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15761C-FAD0-4737-9BD2-F84251462DDB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8674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15761C-FAD0-4737-9BD2-F84251462DDB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4444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15761C-FAD0-4737-9BD2-F84251462DDB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9391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991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4959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2546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3279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5453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4117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8812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759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193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628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9679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7E896-93B4-48F2-9FBD-E0D3736737EB}" type="datetimeFigureOut">
              <a:rPr lang="pt-BR" smtClean="0"/>
              <a:t>26/11/2025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BC2A5-E34E-474F-9E21-00644478F1B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71201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microsoft.com/office/2007/relationships/hdphoto" Target="../media/hdphoto1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886F7209-94EA-4B42-B0B2-47FF6EC2C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5" r="40862" b="51967"/>
          <a:stretch>
            <a:fillRect/>
          </a:stretch>
        </p:blipFill>
        <p:spPr>
          <a:xfrm>
            <a:off x="4974937" y="40360"/>
            <a:ext cx="5415978" cy="3294087"/>
          </a:xfrm>
          <a:custGeom>
            <a:avLst/>
            <a:gdLst>
              <a:gd name="connsiteX0" fmla="*/ 0 w 5415978"/>
              <a:gd name="connsiteY0" fmla="*/ 0 h 3294087"/>
              <a:gd name="connsiteX1" fmla="*/ 3026756 w 5415978"/>
              <a:gd name="connsiteY1" fmla="*/ 0 h 3294087"/>
              <a:gd name="connsiteX2" fmla="*/ 5292086 w 5415978"/>
              <a:gd name="connsiteY2" fmla="*/ 1727889 h 3294087"/>
              <a:gd name="connsiteX3" fmla="*/ 5351465 w 5415978"/>
              <a:gd name="connsiteY3" fmla="*/ 2169081 h 3294087"/>
              <a:gd name="connsiteX4" fmla="*/ 4587863 w 5415978"/>
              <a:gd name="connsiteY4" fmla="*/ 3170194 h 3294087"/>
              <a:gd name="connsiteX5" fmla="*/ 4146671 w 5415978"/>
              <a:gd name="connsiteY5" fmla="*/ 3229574 h 3294087"/>
              <a:gd name="connsiteX6" fmla="*/ 106699 w 5415978"/>
              <a:gd name="connsiteY6" fmla="*/ 148071 h 3294087"/>
              <a:gd name="connsiteX7" fmla="*/ 24279 w 5415978"/>
              <a:gd name="connsiteY7" fmla="*/ 54093 h 3294087"/>
              <a:gd name="connsiteX8" fmla="*/ 0 w 5415978"/>
              <a:gd name="connsiteY8" fmla="*/ 0 h 3294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15978" h="3294087">
                <a:moveTo>
                  <a:pt x="0" y="0"/>
                </a:moveTo>
                <a:lnTo>
                  <a:pt x="3026756" y="0"/>
                </a:lnTo>
                <a:lnTo>
                  <a:pt x="5292086" y="1727889"/>
                </a:lnTo>
                <a:cubicBezTo>
                  <a:pt x="5430315" y="1833324"/>
                  <a:pt x="5456900" y="2030852"/>
                  <a:pt x="5351465" y="2169081"/>
                </a:cubicBezTo>
                <a:lnTo>
                  <a:pt x="4587863" y="3170194"/>
                </a:lnTo>
                <a:cubicBezTo>
                  <a:pt x="4482428" y="3308423"/>
                  <a:pt x="4284900" y="3335008"/>
                  <a:pt x="4146671" y="3229574"/>
                </a:cubicBezTo>
                <a:lnTo>
                  <a:pt x="106699" y="148071"/>
                </a:lnTo>
                <a:cubicBezTo>
                  <a:pt x="72142" y="121712"/>
                  <a:pt x="44562" y="89598"/>
                  <a:pt x="24279" y="54093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41C5661D-8E25-458B-8D5A-701E8449A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37" r="17469" b="57982"/>
          <a:stretch>
            <a:fillRect/>
          </a:stretch>
        </p:blipFill>
        <p:spPr>
          <a:xfrm>
            <a:off x="8220697" y="40360"/>
            <a:ext cx="5022315" cy="2881575"/>
          </a:xfrm>
          <a:custGeom>
            <a:avLst/>
            <a:gdLst>
              <a:gd name="connsiteX0" fmla="*/ 0 w 5022315"/>
              <a:gd name="connsiteY0" fmla="*/ 0 h 2881575"/>
              <a:gd name="connsiteX1" fmla="*/ 3150874 w 5022315"/>
              <a:gd name="connsiteY1" fmla="*/ 0 h 2881575"/>
              <a:gd name="connsiteX2" fmla="*/ 4896197 w 5022315"/>
              <a:gd name="connsiteY2" fmla="*/ 1306975 h 2881575"/>
              <a:gd name="connsiteX3" fmla="*/ 4959480 w 5022315"/>
              <a:gd name="connsiteY3" fmla="*/ 1747624 h 2881575"/>
              <a:gd name="connsiteX4" fmla="*/ 4204769 w 5022315"/>
              <a:gd name="connsiteY4" fmla="*/ 2755458 h 2881575"/>
              <a:gd name="connsiteX5" fmla="*/ 3764120 w 5022315"/>
              <a:gd name="connsiteY5" fmla="*/ 2818740 h 2881575"/>
              <a:gd name="connsiteX6" fmla="*/ 0 w 5022315"/>
              <a:gd name="connsiteY6" fmla="*/ 0 h 2881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22315" h="2881575">
                <a:moveTo>
                  <a:pt x="0" y="0"/>
                </a:moveTo>
                <a:lnTo>
                  <a:pt x="3150874" y="0"/>
                </a:lnTo>
                <a:lnTo>
                  <a:pt x="4896197" y="1306975"/>
                </a:lnTo>
                <a:cubicBezTo>
                  <a:pt x="5035354" y="1411182"/>
                  <a:pt x="5063687" y="1608467"/>
                  <a:pt x="4959480" y="1747624"/>
                </a:cubicBezTo>
                <a:lnTo>
                  <a:pt x="4204769" y="2755458"/>
                </a:lnTo>
                <a:cubicBezTo>
                  <a:pt x="4100562" y="2894615"/>
                  <a:pt x="3903277" y="2922947"/>
                  <a:pt x="3764120" y="28187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5A1C6061-893F-4AB3-834A-CF61BF9F1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13" t="31804" r="27977"/>
          <a:stretch>
            <a:fillRect/>
          </a:stretch>
        </p:blipFill>
        <p:spPr>
          <a:xfrm>
            <a:off x="7656886" y="2221487"/>
            <a:ext cx="4304992" cy="4676873"/>
          </a:xfrm>
          <a:custGeom>
            <a:avLst/>
            <a:gdLst>
              <a:gd name="connsiteX0" fmla="*/ 2970713 w 4304992"/>
              <a:gd name="connsiteY0" fmla="*/ 83 h 4676873"/>
              <a:gd name="connsiteX1" fmla="*/ 3145366 w 4304992"/>
              <a:gd name="connsiteY1" fmla="*/ 58065 h 4676873"/>
              <a:gd name="connsiteX2" fmla="*/ 4172312 w 4304992"/>
              <a:gd name="connsiteY2" fmla="*/ 786555 h 4676873"/>
              <a:gd name="connsiteX3" fmla="*/ 4246929 w 4304992"/>
              <a:gd name="connsiteY3" fmla="*/ 1225427 h 4676873"/>
              <a:gd name="connsiteX4" fmla="*/ 1798560 w 4304992"/>
              <a:gd name="connsiteY4" fmla="*/ 4676873 h 4676873"/>
              <a:gd name="connsiteX5" fmla="*/ 656874 w 4304992"/>
              <a:gd name="connsiteY5" fmla="*/ 4676873 h 4676873"/>
              <a:gd name="connsiteX6" fmla="*/ 132681 w 4304992"/>
              <a:gd name="connsiteY6" fmla="*/ 4305024 h 4676873"/>
              <a:gd name="connsiteX7" fmla="*/ 58064 w 4304992"/>
              <a:gd name="connsiteY7" fmla="*/ 3866151 h 4676873"/>
              <a:gd name="connsiteX8" fmla="*/ 2706494 w 4304992"/>
              <a:gd name="connsiteY8" fmla="*/ 132681 h 4676873"/>
              <a:gd name="connsiteX9" fmla="*/ 2970713 w 4304992"/>
              <a:gd name="connsiteY9" fmla="*/ 83 h 4676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04992" h="4676873">
                <a:moveTo>
                  <a:pt x="2970713" y="83"/>
                </a:moveTo>
                <a:cubicBezTo>
                  <a:pt x="3031328" y="1468"/>
                  <a:pt x="3092192" y="20345"/>
                  <a:pt x="3145366" y="58065"/>
                </a:cubicBezTo>
                <a:lnTo>
                  <a:pt x="4172312" y="786555"/>
                </a:lnTo>
                <a:cubicBezTo>
                  <a:pt x="4314109" y="887141"/>
                  <a:pt x="4347515" y="1083631"/>
                  <a:pt x="4246929" y="1225427"/>
                </a:cubicBezTo>
                <a:lnTo>
                  <a:pt x="1798560" y="4676873"/>
                </a:lnTo>
                <a:lnTo>
                  <a:pt x="656874" y="4676873"/>
                </a:lnTo>
                <a:lnTo>
                  <a:pt x="132681" y="4305024"/>
                </a:lnTo>
                <a:cubicBezTo>
                  <a:pt x="-9115" y="4204437"/>
                  <a:pt x="-42522" y="4007947"/>
                  <a:pt x="58064" y="3866151"/>
                </a:cubicBezTo>
                <a:lnTo>
                  <a:pt x="2706494" y="132681"/>
                </a:lnTo>
                <a:cubicBezTo>
                  <a:pt x="2769361" y="44059"/>
                  <a:pt x="2869689" y="-2224"/>
                  <a:pt x="2970713" y="83"/>
                </a:cubicBezTo>
                <a:close/>
              </a:path>
            </a:pathLst>
          </a:cu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C4E4229-FA42-4171-AD1E-18AA03A89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69" t="37951" r="9613"/>
          <a:stretch>
            <a:fillRect/>
          </a:stretch>
        </p:blipFill>
        <p:spPr>
          <a:xfrm>
            <a:off x="9699833" y="2643063"/>
            <a:ext cx="4500949" cy="4255297"/>
          </a:xfrm>
          <a:custGeom>
            <a:avLst/>
            <a:gdLst>
              <a:gd name="connsiteX0" fmla="*/ 3166670 w 4500949"/>
              <a:gd name="connsiteY0" fmla="*/ 83 h 4255297"/>
              <a:gd name="connsiteX1" fmla="*/ 3341323 w 4500949"/>
              <a:gd name="connsiteY1" fmla="*/ 58065 h 4255297"/>
              <a:gd name="connsiteX2" fmla="*/ 4368269 w 4500949"/>
              <a:gd name="connsiteY2" fmla="*/ 786555 h 4255297"/>
              <a:gd name="connsiteX3" fmla="*/ 4442885 w 4500949"/>
              <a:gd name="connsiteY3" fmla="*/ 1225427 h 4255297"/>
              <a:gd name="connsiteX4" fmla="*/ 2293572 w 4500949"/>
              <a:gd name="connsiteY4" fmla="*/ 4255297 h 4255297"/>
              <a:gd name="connsiteX5" fmla="*/ 0 w 4500949"/>
              <a:gd name="connsiteY5" fmla="*/ 4255297 h 4255297"/>
              <a:gd name="connsiteX6" fmla="*/ 12131 w 4500949"/>
              <a:gd name="connsiteY6" fmla="*/ 4218194 h 4255297"/>
              <a:gd name="connsiteX7" fmla="*/ 43620 w 4500949"/>
              <a:gd name="connsiteY7" fmla="*/ 4162751 h 4255297"/>
              <a:gd name="connsiteX8" fmla="*/ 2902450 w 4500949"/>
              <a:gd name="connsiteY8" fmla="*/ 132681 h 4255297"/>
              <a:gd name="connsiteX9" fmla="*/ 3166670 w 4500949"/>
              <a:gd name="connsiteY9" fmla="*/ 83 h 4255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0949" h="4255297">
                <a:moveTo>
                  <a:pt x="3166670" y="83"/>
                </a:moveTo>
                <a:cubicBezTo>
                  <a:pt x="3227285" y="1468"/>
                  <a:pt x="3288150" y="20345"/>
                  <a:pt x="3341323" y="58065"/>
                </a:cubicBezTo>
                <a:lnTo>
                  <a:pt x="4368269" y="786555"/>
                </a:lnTo>
                <a:cubicBezTo>
                  <a:pt x="4510065" y="887141"/>
                  <a:pt x="4543472" y="1083631"/>
                  <a:pt x="4442885" y="1225427"/>
                </a:cubicBezTo>
                <a:lnTo>
                  <a:pt x="2293572" y="4255297"/>
                </a:lnTo>
                <a:lnTo>
                  <a:pt x="0" y="4255297"/>
                </a:lnTo>
                <a:lnTo>
                  <a:pt x="12131" y="4218194"/>
                </a:lnTo>
                <a:cubicBezTo>
                  <a:pt x="20567" y="4199055"/>
                  <a:pt x="31047" y="4180476"/>
                  <a:pt x="43620" y="4162751"/>
                </a:cubicBezTo>
                <a:lnTo>
                  <a:pt x="2902450" y="132681"/>
                </a:lnTo>
                <a:cubicBezTo>
                  <a:pt x="2965317" y="44059"/>
                  <a:pt x="3065646" y="-2224"/>
                  <a:pt x="3166670" y="83"/>
                </a:cubicBezTo>
                <a:close/>
              </a:path>
            </a:pathLst>
          </a:cu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pic>
        <p:nvPicPr>
          <p:cNvPr id="2" name="Imagem 1" descr="Logotipo, Ícone&#10;&#10;O conteúdo gerado por IA pode estar incorreto.">
            <a:extLst>
              <a:ext uri="{FF2B5EF4-FFF2-40B4-BE49-F238E27FC236}">
                <a16:creationId xmlns:a16="http://schemas.microsoft.com/office/drawing/2014/main" id="{295C0187-2AE5-0B55-8A75-72A0DF9F03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139" y="2158966"/>
            <a:ext cx="2737798" cy="254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65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pic>
        <p:nvPicPr>
          <p:cNvPr id="3" name="Imagem 2" descr="Logotipo, Ícone&#10;&#10;O conteúdo gerado por IA pode estar incorreto.">
            <a:extLst>
              <a:ext uri="{FF2B5EF4-FFF2-40B4-BE49-F238E27FC236}">
                <a16:creationId xmlns:a16="http://schemas.microsoft.com/office/drawing/2014/main" id="{78D24305-9787-E1EF-E8F4-41E347F206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59"/>
            <a:ext cx="1188475" cy="110264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B1CA348-D2E3-4C87-F3B9-9867F726DD9D}"/>
              </a:ext>
            </a:extLst>
          </p:cNvPr>
          <p:cNvSpPr txBox="1"/>
          <p:nvPr/>
        </p:nvSpPr>
        <p:spPr>
          <a:xfrm>
            <a:off x="1349375" y="127337"/>
            <a:ext cx="94900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latin typeface="Khand Bold" panose="02000000000000000000" pitchFamily="2" charset="0"/>
                <a:cs typeface="Khand Bold" panose="02000000000000000000" pitchFamily="2" charset="0"/>
              </a:rPr>
              <a:t>MODELAGEM LÓGICA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0BBEF6-88A7-439D-A48C-3389A2C42A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1629" y="943703"/>
            <a:ext cx="8373644" cy="553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410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4C834F1D-DE3E-4763-895B-BC28DCCFFEE4}"/>
              </a:ext>
            </a:extLst>
          </p:cNvPr>
          <p:cNvSpPr txBox="1"/>
          <p:nvPr/>
        </p:nvSpPr>
        <p:spPr>
          <a:xfrm>
            <a:off x="4597696" y="819834"/>
            <a:ext cx="971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latin typeface="Khand Bold" panose="02000000000000000000" pitchFamily="2" charset="0"/>
                <a:ea typeface="Calibri" panose="020F0502020204030204" pitchFamily="34" charset="0"/>
                <a:cs typeface="Khand Bold" panose="02000000000000000000" pitchFamily="2" charset="0"/>
              </a:rPr>
              <a:t>MURILO LOPES </a:t>
            </a:r>
            <a:endParaRPr lang="pt-BR" sz="3600" dirty="0">
              <a:latin typeface="Khand Bold" panose="02000000000000000000" pitchFamily="2" charset="0"/>
              <a:cs typeface="Khand Bold" panose="02000000000000000000" pitchFamily="2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B818303-CC7D-5FE3-65C7-E57C9544868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19"/>
          <a:stretch/>
        </p:blipFill>
        <p:spPr>
          <a:xfrm>
            <a:off x="1814513" y="1985653"/>
            <a:ext cx="8562974" cy="2986454"/>
          </a:xfrm>
          <a:prstGeom prst="rect">
            <a:avLst/>
          </a:prstGeom>
        </p:spPr>
      </p:pic>
      <p:sp>
        <p:nvSpPr>
          <p:cNvPr id="25" name="Retângulo 24">
            <a:extLst>
              <a:ext uri="{FF2B5EF4-FFF2-40B4-BE49-F238E27FC236}">
                <a16:creationId xmlns:a16="http://schemas.microsoft.com/office/drawing/2014/main" id="{5A5CA285-572C-86FC-E5E3-E4004B0FBBC9}"/>
              </a:ext>
            </a:extLst>
          </p:cNvPr>
          <p:cNvSpPr/>
          <p:nvPr/>
        </p:nvSpPr>
        <p:spPr>
          <a:xfrm>
            <a:off x="3362527" y="2235532"/>
            <a:ext cx="838200" cy="77152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" name="Imagem 1" descr="Logotipo, Ícone&#10;&#10;O conteúdo gerado por IA pode estar incorreto.">
            <a:extLst>
              <a:ext uri="{FF2B5EF4-FFF2-40B4-BE49-F238E27FC236}">
                <a16:creationId xmlns:a16="http://schemas.microsoft.com/office/drawing/2014/main" id="{4F574BF1-223F-9A00-DA8D-83492DC341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59"/>
            <a:ext cx="1188475" cy="110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201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886F7209-94EA-4B42-B0B2-47FF6EC2C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5" r="40862" b="51967"/>
          <a:stretch>
            <a:fillRect/>
          </a:stretch>
        </p:blipFill>
        <p:spPr>
          <a:xfrm>
            <a:off x="4974937" y="40360"/>
            <a:ext cx="5415978" cy="3294087"/>
          </a:xfrm>
          <a:custGeom>
            <a:avLst/>
            <a:gdLst>
              <a:gd name="connsiteX0" fmla="*/ 0 w 5415978"/>
              <a:gd name="connsiteY0" fmla="*/ 0 h 3294087"/>
              <a:gd name="connsiteX1" fmla="*/ 3026756 w 5415978"/>
              <a:gd name="connsiteY1" fmla="*/ 0 h 3294087"/>
              <a:gd name="connsiteX2" fmla="*/ 5292086 w 5415978"/>
              <a:gd name="connsiteY2" fmla="*/ 1727889 h 3294087"/>
              <a:gd name="connsiteX3" fmla="*/ 5351465 w 5415978"/>
              <a:gd name="connsiteY3" fmla="*/ 2169081 h 3294087"/>
              <a:gd name="connsiteX4" fmla="*/ 4587863 w 5415978"/>
              <a:gd name="connsiteY4" fmla="*/ 3170194 h 3294087"/>
              <a:gd name="connsiteX5" fmla="*/ 4146671 w 5415978"/>
              <a:gd name="connsiteY5" fmla="*/ 3229574 h 3294087"/>
              <a:gd name="connsiteX6" fmla="*/ 106699 w 5415978"/>
              <a:gd name="connsiteY6" fmla="*/ 148071 h 3294087"/>
              <a:gd name="connsiteX7" fmla="*/ 24279 w 5415978"/>
              <a:gd name="connsiteY7" fmla="*/ 54093 h 3294087"/>
              <a:gd name="connsiteX8" fmla="*/ 0 w 5415978"/>
              <a:gd name="connsiteY8" fmla="*/ 0 h 3294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15978" h="3294087">
                <a:moveTo>
                  <a:pt x="0" y="0"/>
                </a:moveTo>
                <a:lnTo>
                  <a:pt x="3026756" y="0"/>
                </a:lnTo>
                <a:lnTo>
                  <a:pt x="5292086" y="1727889"/>
                </a:lnTo>
                <a:cubicBezTo>
                  <a:pt x="5430315" y="1833324"/>
                  <a:pt x="5456900" y="2030852"/>
                  <a:pt x="5351465" y="2169081"/>
                </a:cubicBezTo>
                <a:lnTo>
                  <a:pt x="4587863" y="3170194"/>
                </a:lnTo>
                <a:cubicBezTo>
                  <a:pt x="4482428" y="3308423"/>
                  <a:pt x="4284900" y="3335008"/>
                  <a:pt x="4146671" y="3229574"/>
                </a:cubicBezTo>
                <a:lnTo>
                  <a:pt x="106699" y="148071"/>
                </a:lnTo>
                <a:cubicBezTo>
                  <a:pt x="72142" y="121712"/>
                  <a:pt x="44562" y="89598"/>
                  <a:pt x="24279" y="54093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41C5661D-8E25-458B-8D5A-701E8449A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37" r="17469" b="57982"/>
          <a:stretch>
            <a:fillRect/>
          </a:stretch>
        </p:blipFill>
        <p:spPr>
          <a:xfrm>
            <a:off x="8220697" y="40360"/>
            <a:ext cx="5022315" cy="2881575"/>
          </a:xfrm>
          <a:custGeom>
            <a:avLst/>
            <a:gdLst>
              <a:gd name="connsiteX0" fmla="*/ 0 w 5022315"/>
              <a:gd name="connsiteY0" fmla="*/ 0 h 2881575"/>
              <a:gd name="connsiteX1" fmla="*/ 3150874 w 5022315"/>
              <a:gd name="connsiteY1" fmla="*/ 0 h 2881575"/>
              <a:gd name="connsiteX2" fmla="*/ 4896197 w 5022315"/>
              <a:gd name="connsiteY2" fmla="*/ 1306975 h 2881575"/>
              <a:gd name="connsiteX3" fmla="*/ 4959480 w 5022315"/>
              <a:gd name="connsiteY3" fmla="*/ 1747624 h 2881575"/>
              <a:gd name="connsiteX4" fmla="*/ 4204769 w 5022315"/>
              <a:gd name="connsiteY4" fmla="*/ 2755458 h 2881575"/>
              <a:gd name="connsiteX5" fmla="*/ 3764120 w 5022315"/>
              <a:gd name="connsiteY5" fmla="*/ 2818740 h 2881575"/>
              <a:gd name="connsiteX6" fmla="*/ 0 w 5022315"/>
              <a:gd name="connsiteY6" fmla="*/ 0 h 2881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22315" h="2881575">
                <a:moveTo>
                  <a:pt x="0" y="0"/>
                </a:moveTo>
                <a:lnTo>
                  <a:pt x="3150874" y="0"/>
                </a:lnTo>
                <a:lnTo>
                  <a:pt x="4896197" y="1306975"/>
                </a:lnTo>
                <a:cubicBezTo>
                  <a:pt x="5035354" y="1411182"/>
                  <a:pt x="5063687" y="1608467"/>
                  <a:pt x="4959480" y="1747624"/>
                </a:cubicBezTo>
                <a:lnTo>
                  <a:pt x="4204769" y="2755458"/>
                </a:lnTo>
                <a:cubicBezTo>
                  <a:pt x="4100562" y="2894615"/>
                  <a:pt x="3903277" y="2922947"/>
                  <a:pt x="3764120" y="28187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5A1C6061-893F-4AB3-834A-CF61BF9F1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13" t="31804" r="27977"/>
          <a:stretch>
            <a:fillRect/>
          </a:stretch>
        </p:blipFill>
        <p:spPr>
          <a:xfrm>
            <a:off x="7656886" y="2221487"/>
            <a:ext cx="4304992" cy="4676873"/>
          </a:xfrm>
          <a:custGeom>
            <a:avLst/>
            <a:gdLst>
              <a:gd name="connsiteX0" fmla="*/ 2970713 w 4304992"/>
              <a:gd name="connsiteY0" fmla="*/ 83 h 4676873"/>
              <a:gd name="connsiteX1" fmla="*/ 3145366 w 4304992"/>
              <a:gd name="connsiteY1" fmla="*/ 58065 h 4676873"/>
              <a:gd name="connsiteX2" fmla="*/ 4172312 w 4304992"/>
              <a:gd name="connsiteY2" fmla="*/ 786555 h 4676873"/>
              <a:gd name="connsiteX3" fmla="*/ 4246929 w 4304992"/>
              <a:gd name="connsiteY3" fmla="*/ 1225427 h 4676873"/>
              <a:gd name="connsiteX4" fmla="*/ 1798560 w 4304992"/>
              <a:gd name="connsiteY4" fmla="*/ 4676873 h 4676873"/>
              <a:gd name="connsiteX5" fmla="*/ 656874 w 4304992"/>
              <a:gd name="connsiteY5" fmla="*/ 4676873 h 4676873"/>
              <a:gd name="connsiteX6" fmla="*/ 132681 w 4304992"/>
              <a:gd name="connsiteY6" fmla="*/ 4305024 h 4676873"/>
              <a:gd name="connsiteX7" fmla="*/ 58064 w 4304992"/>
              <a:gd name="connsiteY7" fmla="*/ 3866151 h 4676873"/>
              <a:gd name="connsiteX8" fmla="*/ 2706494 w 4304992"/>
              <a:gd name="connsiteY8" fmla="*/ 132681 h 4676873"/>
              <a:gd name="connsiteX9" fmla="*/ 2970713 w 4304992"/>
              <a:gd name="connsiteY9" fmla="*/ 83 h 4676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04992" h="4676873">
                <a:moveTo>
                  <a:pt x="2970713" y="83"/>
                </a:moveTo>
                <a:cubicBezTo>
                  <a:pt x="3031328" y="1468"/>
                  <a:pt x="3092192" y="20345"/>
                  <a:pt x="3145366" y="58065"/>
                </a:cubicBezTo>
                <a:lnTo>
                  <a:pt x="4172312" y="786555"/>
                </a:lnTo>
                <a:cubicBezTo>
                  <a:pt x="4314109" y="887141"/>
                  <a:pt x="4347515" y="1083631"/>
                  <a:pt x="4246929" y="1225427"/>
                </a:cubicBezTo>
                <a:lnTo>
                  <a:pt x="1798560" y="4676873"/>
                </a:lnTo>
                <a:lnTo>
                  <a:pt x="656874" y="4676873"/>
                </a:lnTo>
                <a:lnTo>
                  <a:pt x="132681" y="4305024"/>
                </a:lnTo>
                <a:cubicBezTo>
                  <a:pt x="-9115" y="4204437"/>
                  <a:pt x="-42522" y="4007947"/>
                  <a:pt x="58064" y="3866151"/>
                </a:cubicBezTo>
                <a:lnTo>
                  <a:pt x="2706494" y="132681"/>
                </a:lnTo>
                <a:cubicBezTo>
                  <a:pt x="2769361" y="44059"/>
                  <a:pt x="2869689" y="-2224"/>
                  <a:pt x="2970713" y="83"/>
                </a:cubicBezTo>
                <a:close/>
              </a:path>
            </a:pathLst>
          </a:cu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C4E4229-FA42-4171-AD1E-18AA03A89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69" t="37951" r="9613"/>
          <a:stretch>
            <a:fillRect/>
          </a:stretch>
        </p:blipFill>
        <p:spPr>
          <a:xfrm>
            <a:off x="9699833" y="2643063"/>
            <a:ext cx="4500949" cy="4255297"/>
          </a:xfrm>
          <a:custGeom>
            <a:avLst/>
            <a:gdLst>
              <a:gd name="connsiteX0" fmla="*/ 3166670 w 4500949"/>
              <a:gd name="connsiteY0" fmla="*/ 83 h 4255297"/>
              <a:gd name="connsiteX1" fmla="*/ 3341323 w 4500949"/>
              <a:gd name="connsiteY1" fmla="*/ 58065 h 4255297"/>
              <a:gd name="connsiteX2" fmla="*/ 4368269 w 4500949"/>
              <a:gd name="connsiteY2" fmla="*/ 786555 h 4255297"/>
              <a:gd name="connsiteX3" fmla="*/ 4442885 w 4500949"/>
              <a:gd name="connsiteY3" fmla="*/ 1225427 h 4255297"/>
              <a:gd name="connsiteX4" fmla="*/ 2293572 w 4500949"/>
              <a:gd name="connsiteY4" fmla="*/ 4255297 h 4255297"/>
              <a:gd name="connsiteX5" fmla="*/ 0 w 4500949"/>
              <a:gd name="connsiteY5" fmla="*/ 4255297 h 4255297"/>
              <a:gd name="connsiteX6" fmla="*/ 12131 w 4500949"/>
              <a:gd name="connsiteY6" fmla="*/ 4218194 h 4255297"/>
              <a:gd name="connsiteX7" fmla="*/ 43620 w 4500949"/>
              <a:gd name="connsiteY7" fmla="*/ 4162751 h 4255297"/>
              <a:gd name="connsiteX8" fmla="*/ 2902450 w 4500949"/>
              <a:gd name="connsiteY8" fmla="*/ 132681 h 4255297"/>
              <a:gd name="connsiteX9" fmla="*/ 3166670 w 4500949"/>
              <a:gd name="connsiteY9" fmla="*/ 83 h 4255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0949" h="4255297">
                <a:moveTo>
                  <a:pt x="3166670" y="83"/>
                </a:moveTo>
                <a:cubicBezTo>
                  <a:pt x="3227285" y="1468"/>
                  <a:pt x="3288150" y="20345"/>
                  <a:pt x="3341323" y="58065"/>
                </a:cubicBezTo>
                <a:lnTo>
                  <a:pt x="4368269" y="786555"/>
                </a:lnTo>
                <a:cubicBezTo>
                  <a:pt x="4510065" y="887141"/>
                  <a:pt x="4543472" y="1083631"/>
                  <a:pt x="4442885" y="1225427"/>
                </a:cubicBezTo>
                <a:lnTo>
                  <a:pt x="2293572" y="4255297"/>
                </a:lnTo>
                <a:lnTo>
                  <a:pt x="0" y="4255297"/>
                </a:lnTo>
                <a:lnTo>
                  <a:pt x="12131" y="4218194"/>
                </a:lnTo>
                <a:cubicBezTo>
                  <a:pt x="20567" y="4199055"/>
                  <a:pt x="31047" y="4180476"/>
                  <a:pt x="43620" y="4162751"/>
                </a:cubicBezTo>
                <a:lnTo>
                  <a:pt x="2902450" y="132681"/>
                </a:lnTo>
                <a:cubicBezTo>
                  <a:pt x="2965317" y="44059"/>
                  <a:pt x="3065646" y="-2224"/>
                  <a:pt x="3166670" y="83"/>
                </a:cubicBezTo>
                <a:close/>
              </a:path>
            </a:pathLst>
          </a:cu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pic>
        <p:nvPicPr>
          <p:cNvPr id="2" name="Imagem 1" descr="Logotipo, Ícone&#10;&#10;O conteúdo gerado por IA pode estar incorreto.">
            <a:extLst>
              <a:ext uri="{FF2B5EF4-FFF2-40B4-BE49-F238E27FC236}">
                <a16:creationId xmlns:a16="http://schemas.microsoft.com/office/drawing/2014/main" id="{295C0187-2AE5-0B55-8A75-72A0DF9F03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139" y="2158966"/>
            <a:ext cx="2737798" cy="254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423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pic>
        <p:nvPicPr>
          <p:cNvPr id="2" name="Imagem 1" descr="Logotipo, Ícone&#10;&#10;O conteúdo gerado por IA pode estar incorreto.">
            <a:extLst>
              <a:ext uri="{FF2B5EF4-FFF2-40B4-BE49-F238E27FC236}">
                <a16:creationId xmlns:a16="http://schemas.microsoft.com/office/drawing/2014/main" id="{295C0187-2AE5-0B55-8A75-72A0DF9F03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6729" y="2706727"/>
            <a:ext cx="1806942" cy="167644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A2E8C3A4-12D9-42B2-7664-702244451435}"/>
              </a:ext>
            </a:extLst>
          </p:cNvPr>
          <p:cNvSpPr txBox="1"/>
          <p:nvPr/>
        </p:nvSpPr>
        <p:spPr>
          <a:xfrm>
            <a:off x="-857970" y="3037115"/>
            <a:ext cx="94900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latin typeface="Khand Bold" panose="02000000000000000000" pitchFamily="2" charset="0"/>
                <a:cs typeface="Khand Bold" panose="02000000000000000000" pitchFamily="2" charset="0"/>
              </a:rPr>
              <a:t>VIPER SUPPLY CO.</a:t>
            </a:r>
          </a:p>
        </p:txBody>
      </p:sp>
      <p:pic>
        <p:nvPicPr>
          <p:cNvPr id="7" name="Imagem 6" descr="Grupo de pessoas em fardas militares&#10;&#10;O conteúdo gerado por IA pode estar incorreto.">
            <a:extLst>
              <a:ext uri="{FF2B5EF4-FFF2-40B4-BE49-F238E27FC236}">
                <a16:creationId xmlns:a16="http://schemas.microsoft.com/office/drawing/2014/main" id="{B1D25001-FDF9-B252-B012-4785F56996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868" y="-629124"/>
            <a:ext cx="6018847" cy="8025129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982926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pic>
        <p:nvPicPr>
          <p:cNvPr id="2" name="Imagem 1" descr="Grupo de pessoas tocando instrumentos musicais&#10;&#10;O conteúdo gerado por IA pode estar incorreto.">
            <a:extLst>
              <a:ext uri="{FF2B5EF4-FFF2-40B4-BE49-F238E27FC236}">
                <a16:creationId xmlns:a16="http://schemas.microsoft.com/office/drawing/2014/main" id="{DCC9D6C7-8FDE-1D23-8E9B-039945BEC1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" t="-370" r="664" b="370"/>
          <a:stretch/>
        </p:blipFill>
        <p:spPr>
          <a:xfrm>
            <a:off x="1866900" y="-3441"/>
            <a:ext cx="8458200" cy="6945602"/>
          </a:xfrm>
          <a:prstGeom prst="rect">
            <a:avLst/>
          </a:prstGeom>
        </p:spPr>
      </p:pic>
      <p:pic>
        <p:nvPicPr>
          <p:cNvPr id="3" name="Imagem 2" descr="Logotipo, Ícone&#10;&#10;O conteúdo gerado por IA pode estar incorreto.">
            <a:extLst>
              <a:ext uri="{FF2B5EF4-FFF2-40B4-BE49-F238E27FC236}">
                <a16:creationId xmlns:a16="http://schemas.microsoft.com/office/drawing/2014/main" id="{2B164357-52AE-31CF-F858-6E11A164AF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59"/>
            <a:ext cx="1188475" cy="110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99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pic>
        <p:nvPicPr>
          <p:cNvPr id="28" name="Imagem 27" descr="Grupo de pessoas posando para foto&#10;&#10;O conteúdo gerado por IA pode estar incorreto.">
            <a:extLst>
              <a:ext uri="{FF2B5EF4-FFF2-40B4-BE49-F238E27FC236}">
                <a16:creationId xmlns:a16="http://schemas.microsoft.com/office/drawing/2014/main" id="{4A817F90-D293-73FC-D6F2-A8CDA46CBF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56" b="16338"/>
          <a:stretch/>
        </p:blipFill>
        <p:spPr>
          <a:xfrm>
            <a:off x="2664968" y="688445"/>
            <a:ext cx="6862064" cy="5481110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33" name="Imagem 32" descr="Logotipo, Ícone&#10;&#10;O conteúdo gerado por IA pode estar incorreto.">
            <a:extLst>
              <a:ext uri="{FF2B5EF4-FFF2-40B4-BE49-F238E27FC236}">
                <a16:creationId xmlns:a16="http://schemas.microsoft.com/office/drawing/2014/main" id="{F84E988C-511B-5B10-7E67-246D07BF3E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59"/>
            <a:ext cx="1188475" cy="110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617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D242C19-87DA-DE83-A853-07F7D0ECF725}"/>
              </a:ext>
            </a:extLst>
          </p:cNvPr>
          <p:cNvSpPr txBox="1"/>
          <p:nvPr/>
        </p:nvSpPr>
        <p:spPr>
          <a:xfrm>
            <a:off x="3947340" y="21401"/>
            <a:ext cx="9715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effectLst/>
                <a:latin typeface="Khand Bold" panose="02000000000000000000" pitchFamily="2" charset="0"/>
                <a:ea typeface="Calibri" panose="020F0502020204030204" pitchFamily="34" charset="0"/>
                <a:cs typeface="Khand Bold" panose="02000000000000000000" pitchFamily="2" charset="0"/>
              </a:rPr>
              <a:t>NECESSIDADE</a:t>
            </a:r>
            <a:endParaRPr lang="pt-BR" sz="6000" dirty="0">
              <a:latin typeface="Khand Bold" panose="02000000000000000000" pitchFamily="2" charset="0"/>
              <a:cs typeface="Khand Bold" panose="02000000000000000000" pitchFamily="2" charset="0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CD84349-BC9D-DB83-71F3-A2BB832F0D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7270" y="1339983"/>
            <a:ext cx="7517459" cy="4952539"/>
          </a:xfrm>
          <a:prstGeom prst="rect">
            <a:avLst/>
          </a:prstGeom>
        </p:spPr>
      </p:pic>
      <p:pic>
        <p:nvPicPr>
          <p:cNvPr id="9" name="Imagem 8" descr="Logotipo, Ícone&#10;&#10;O conteúdo gerado por IA pode estar incorreto.">
            <a:extLst>
              <a:ext uri="{FF2B5EF4-FFF2-40B4-BE49-F238E27FC236}">
                <a16:creationId xmlns:a16="http://schemas.microsoft.com/office/drawing/2014/main" id="{1FB3D820-4AE9-692D-4B3A-4427E98456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59"/>
            <a:ext cx="1188475" cy="11026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786F3-0475-48CA-85AE-CBDE4AD8139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7" t="35991" r="51531" b="36201"/>
          <a:stretch/>
        </p:blipFill>
        <p:spPr>
          <a:xfrm>
            <a:off x="8540837" y="4880112"/>
            <a:ext cx="1313892" cy="141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99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D242C19-87DA-DE83-A853-07F7D0ECF725}"/>
              </a:ext>
            </a:extLst>
          </p:cNvPr>
          <p:cNvSpPr txBox="1"/>
          <p:nvPr/>
        </p:nvSpPr>
        <p:spPr>
          <a:xfrm>
            <a:off x="4723838" y="7797"/>
            <a:ext cx="971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effectLst/>
                <a:latin typeface="Khand Bold" panose="02000000000000000000" pitchFamily="2" charset="0"/>
                <a:ea typeface="Calibri" panose="020F0502020204030204" pitchFamily="34" charset="0"/>
                <a:cs typeface="Khand Bold" panose="02000000000000000000" pitchFamily="2" charset="0"/>
              </a:rPr>
              <a:t>NECESSIDADE</a:t>
            </a:r>
            <a:endParaRPr lang="pt-BR" sz="3600" dirty="0">
              <a:latin typeface="Khand Bold" panose="02000000000000000000" pitchFamily="2" charset="0"/>
              <a:cs typeface="Khand Bold" panose="02000000000000000000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993F8E3-B894-7072-6864-DB9FFD504C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8553" y="558512"/>
            <a:ext cx="8822147" cy="6197019"/>
          </a:xfrm>
          <a:prstGeom prst="rect">
            <a:avLst/>
          </a:prstGeom>
        </p:spPr>
      </p:pic>
      <p:pic>
        <p:nvPicPr>
          <p:cNvPr id="5" name="Imagem 4" descr="Logotipo, Ícone&#10;&#10;O conteúdo gerado por IA pode estar incorreto.">
            <a:extLst>
              <a:ext uri="{FF2B5EF4-FFF2-40B4-BE49-F238E27FC236}">
                <a16:creationId xmlns:a16="http://schemas.microsoft.com/office/drawing/2014/main" id="{D369BFB0-863F-6E1F-E5E4-1CB67B594A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59"/>
            <a:ext cx="1188475" cy="110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110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pic>
        <p:nvPicPr>
          <p:cNvPr id="3" name="Imagem 2" descr="Imagem digital fictícia de personagem de vídeo game&#10;&#10;O conteúdo gerado por IA pode estar incorreto.">
            <a:extLst>
              <a:ext uri="{FF2B5EF4-FFF2-40B4-BE49-F238E27FC236}">
                <a16:creationId xmlns:a16="http://schemas.microsoft.com/office/drawing/2014/main" id="{C8A4550E-C6AA-90BF-FF48-621E84F064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84" b="20094"/>
          <a:stretch/>
        </p:blipFill>
        <p:spPr>
          <a:xfrm>
            <a:off x="1531397" y="-14768"/>
            <a:ext cx="4402305" cy="6887535"/>
          </a:xfrm>
          <a:prstGeom prst="rect">
            <a:avLst/>
          </a:prstGeom>
        </p:spPr>
      </p:pic>
      <p:pic>
        <p:nvPicPr>
          <p:cNvPr id="5" name="Imagem 4" descr="Foto em preto e branco de homem com arma na mão&#10;&#10;O conteúdo gerado por IA pode estar incorreto.">
            <a:extLst>
              <a:ext uri="{FF2B5EF4-FFF2-40B4-BE49-F238E27FC236}">
                <a16:creationId xmlns:a16="http://schemas.microsoft.com/office/drawing/2014/main" id="{ECF47C0F-4D20-940B-AA15-7BD718E7D0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59" b="15185"/>
          <a:stretch/>
        </p:blipFill>
        <p:spPr>
          <a:xfrm>
            <a:off x="6210929" y="-29535"/>
            <a:ext cx="5113271" cy="6887535"/>
          </a:xfrm>
          <a:prstGeom prst="rect">
            <a:avLst/>
          </a:prstGeom>
        </p:spPr>
      </p:pic>
      <p:pic>
        <p:nvPicPr>
          <p:cNvPr id="7" name="Imagem 6" descr="Logotipo, Ícone&#10;&#10;O conteúdo gerado por IA pode estar incorreto.">
            <a:extLst>
              <a:ext uri="{FF2B5EF4-FFF2-40B4-BE49-F238E27FC236}">
                <a16:creationId xmlns:a16="http://schemas.microsoft.com/office/drawing/2014/main" id="{B1CD4737-4E2B-C16A-3D7B-5887E33C31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59"/>
            <a:ext cx="1188475" cy="110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503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pic>
        <p:nvPicPr>
          <p:cNvPr id="3" name="Imagem 2" descr="Logotipo, Ícone&#10;&#10;O conteúdo gerado por IA pode estar incorreto.">
            <a:extLst>
              <a:ext uri="{FF2B5EF4-FFF2-40B4-BE49-F238E27FC236}">
                <a16:creationId xmlns:a16="http://schemas.microsoft.com/office/drawing/2014/main" id="{78D24305-9787-E1EF-E8F4-41E347F206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252" y="2834189"/>
            <a:ext cx="1188475" cy="1102641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97005B3-71B7-6425-42FE-450270DCC102}"/>
              </a:ext>
            </a:extLst>
          </p:cNvPr>
          <p:cNvSpPr txBox="1"/>
          <p:nvPr/>
        </p:nvSpPr>
        <p:spPr>
          <a:xfrm>
            <a:off x="-1176261" y="2987180"/>
            <a:ext cx="94900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latin typeface="Khand Bold" panose="02000000000000000000" pitchFamily="2" charset="0"/>
                <a:cs typeface="Khand Bold" panose="02000000000000000000" pitchFamily="2" charset="0"/>
              </a:rPr>
              <a:t>SITE</a:t>
            </a:r>
          </a:p>
        </p:txBody>
      </p:sp>
      <p:pic>
        <p:nvPicPr>
          <p:cNvPr id="7" name="Imagem 6" descr="Homem em pé em frente a espelho&#10;&#10;O conteúdo gerado por IA pode estar incorreto.">
            <a:extLst>
              <a:ext uri="{FF2B5EF4-FFF2-40B4-BE49-F238E27FC236}">
                <a16:creationId xmlns:a16="http://schemas.microsoft.com/office/drawing/2014/main" id="{14F1A134-B97F-C221-3052-A6BBD706C1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606" y="-1128192"/>
            <a:ext cx="7245679" cy="9027404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661762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0DDBC59F-E39C-4969-9E19-98A1BA0C8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18" t="-26268" r="32819" b="100000"/>
          <a:stretch>
            <a:fillRect/>
          </a:stretch>
        </p:blipFill>
        <p:spPr>
          <a:xfrm>
            <a:off x="7791606" y="-1761119"/>
            <a:ext cx="3579964" cy="1801479"/>
          </a:xfrm>
          <a:custGeom>
            <a:avLst/>
            <a:gdLst>
              <a:gd name="connsiteX0" fmla="*/ 1085094 w 3579964"/>
              <a:gd name="connsiteY0" fmla="*/ 372 h 1801479"/>
              <a:gd name="connsiteX1" fmla="*/ 1258195 w 3579964"/>
              <a:gd name="connsiteY1" fmla="*/ 62835 h 1801479"/>
              <a:gd name="connsiteX2" fmla="*/ 3579964 w 3579964"/>
              <a:gd name="connsiteY2" fmla="*/ 1801479 h 1801479"/>
              <a:gd name="connsiteX3" fmla="*/ 429090 w 3579964"/>
              <a:gd name="connsiteY3" fmla="*/ 1801479 h 1801479"/>
              <a:gd name="connsiteX4" fmla="*/ 126118 w 3579964"/>
              <a:gd name="connsiteY4" fmla="*/ 1574600 h 1801479"/>
              <a:gd name="connsiteX5" fmla="*/ 62836 w 3579964"/>
              <a:gd name="connsiteY5" fmla="*/ 1133951 h 1801479"/>
              <a:gd name="connsiteX6" fmla="*/ 817546 w 3579964"/>
              <a:gd name="connsiteY6" fmla="*/ 126118 h 1801479"/>
              <a:gd name="connsiteX7" fmla="*/ 1085094 w 3579964"/>
              <a:gd name="connsiteY7" fmla="*/ 372 h 180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9964" h="1801479">
                <a:moveTo>
                  <a:pt x="1085094" y="372"/>
                </a:moveTo>
                <a:cubicBezTo>
                  <a:pt x="1145653" y="3318"/>
                  <a:pt x="1206011" y="23757"/>
                  <a:pt x="1258195" y="62835"/>
                </a:cubicBezTo>
                <a:lnTo>
                  <a:pt x="3579964" y="1801479"/>
                </a:lnTo>
                <a:lnTo>
                  <a:pt x="429090" y="1801479"/>
                </a:lnTo>
                <a:lnTo>
                  <a:pt x="126118" y="1574600"/>
                </a:lnTo>
                <a:cubicBezTo>
                  <a:pt x="-13039" y="1470393"/>
                  <a:pt x="-41371" y="1273108"/>
                  <a:pt x="62836" y="1133951"/>
                </a:cubicBezTo>
                <a:lnTo>
                  <a:pt x="817546" y="126118"/>
                </a:lnTo>
                <a:cubicBezTo>
                  <a:pt x="882675" y="39144"/>
                  <a:pt x="984163" y="-4538"/>
                  <a:pt x="1085094" y="372"/>
                </a:cubicBezTo>
                <a:close/>
              </a:path>
            </a:pathLst>
          </a:cu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2C36ADA-DDEA-44E2-BE2F-EF08BBAE6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4" t="-20678" r="60459" b="100000"/>
          <a:stretch>
            <a:fillRect/>
          </a:stretch>
        </p:blipFill>
        <p:spPr>
          <a:xfrm>
            <a:off x="4957743" y="-1377767"/>
            <a:ext cx="3043950" cy="1418126"/>
          </a:xfrm>
          <a:custGeom>
            <a:avLst/>
            <a:gdLst>
              <a:gd name="connsiteX0" fmla="*/ 1096767 w 3043950"/>
              <a:gd name="connsiteY0" fmla="*/ 520 h 1418126"/>
              <a:gd name="connsiteX1" fmla="*/ 1269308 w 3043950"/>
              <a:gd name="connsiteY1" fmla="*/ 64512 h 1418126"/>
              <a:gd name="connsiteX2" fmla="*/ 3043950 w 3043950"/>
              <a:gd name="connsiteY2" fmla="*/ 1418126 h 1418126"/>
              <a:gd name="connsiteX3" fmla="*/ 17194 w 3043950"/>
              <a:gd name="connsiteY3" fmla="*/ 1418126 h 1418126"/>
              <a:gd name="connsiteX4" fmla="*/ 16560 w 3043950"/>
              <a:gd name="connsiteY4" fmla="*/ 1416714 h 1418126"/>
              <a:gd name="connsiteX5" fmla="*/ 64514 w 3043950"/>
              <a:gd name="connsiteY5" fmla="*/ 1125005 h 1418126"/>
              <a:gd name="connsiteX6" fmla="*/ 828116 w 3043950"/>
              <a:gd name="connsiteY6" fmla="*/ 123892 h 1418126"/>
              <a:gd name="connsiteX7" fmla="*/ 1096767 w 3043950"/>
              <a:gd name="connsiteY7" fmla="*/ 520 h 1418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43950" h="1418126">
                <a:moveTo>
                  <a:pt x="1096767" y="520"/>
                </a:moveTo>
                <a:cubicBezTo>
                  <a:pt x="1157298" y="4002"/>
                  <a:pt x="1217472" y="24974"/>
                  <a:pt x="1269308" y="64512"/>
                </a:cubicBezTo>
                <a:lnTo>
                  <a:pt x="3043950" y="1418126"/>
                </a:lnTo>
                <a:lnTo>
                  <a:pt x="17194" y="1418126"/>
                </a:lnTo>
                <a:lnTo>
                  <a:pt x="16560" y="1416714"/>
                </a:lnTo>
                <a:cubicBezTo>
                  <a:pt x="-15709" y="1320955"/>
                  <a:pt x="-1383" y="1211398"/>
                  <a:pt x="64514" y="1125005"/>
                </a:cubicBezTo>
                <a:lnTo>
                  <a:pt x="828116" y="123892"/>
                </a:lnTo>
                <a:cubicBezTo>
                  <a:pt x="894013" y="37499"/>
                  <a:pt x="995884" y="-5283"/>
                  <a:pt x="1096767" y="520"/>
                </a:cubicBezTo>
                <a:close/>
              </a:path>
            </a:pathLst>
          </a:cu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F7A9B3A-3FAA-4003-A200-7E47E4663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01" t="100000" r="48535" b="-6047"/>
          <a:stretch>
            <a:fillRect/>
          </a:stretch>
        </p:blipFill>
        <p:spPr>
          <a:xfrm>
            <a:off x="8313760" y="6898359"/>
            <a:ext cx="1141686" cy="414704"/>
          </a:xfrm>
          <a:custGeom>
            <a:avLst/>
            <a:gdLst>
              <a:gd name="connsiteX0" fmla="*/ 0 w 1141686"/>
              <a:gd name="connsiteY0" fmla="*/ 0 h 414704"/>
              <a:gd name="connsiteX1" fmla="*/ 1141686 w 1141686"/>
              <a:gd name="connsiteY1" fmla="*/ 0 h 414704"/>
              <a:gd name="connsiteX2" fmla="*/ 941625 w 1141686"/>
              <a:gd name="connsiteY2" fmla="*/ 282024 h 414704"/>
              <a:gd name="connsiteX3" fmla="*/ 502753 w 1141686"/>
              <a:gd name="connsiteY3" fmla="*/ 356640 h 414704"/>
              <a:gd name="connsiteX4" fmla="*/ 0 w 1141686"/>
              <a:gd name="connsiteY4" fmla="*/ 0 h 41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686" h="414704">
                <a:moveTo>
                  <a:pt x="0" y="0"/>
                </a:moveTo>
                <a:lnTo>
                  <a:pt x="1141686" y="0"/>
                </a:lnTo>
                <a:lnTo>
                  <a:pt x="941625" y="282024"/>
                </a:lnTo>
                <a:cubicBezTo>
                  <a:pt x="841038" y="423820"/>
                  <a:pt x="644549" y="457227"/>
                  <a:pt x="502753" y="356640"/>
                </a:cubicBez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809AE6-A088-4B37-8DE9-34FA8BEB8E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1" t="100000" r="27719" b="-16519"/>
          <a:stretch>
            <a:fillRect/>
          </a:stretch>
        </p:blipFill>
        <p:spPr>
          <a:xfrm>
            <a:off x="9685388" y="6898359"/>
            <a:ext cx="2308016" cy="1132880"/>
          </a:xfrm>
          <a:custGeom>
            <a:avLst/>
            <a:gdLst>
              <a:gd name="connsiteX0" fmla="*/ 14444 w 2308016"/>
              <a:gd name="connsiteY0" fmla="*/ 0 h 1132880"/>
              <a:gd name="connsiteX1" fmla="*/ 2308016 w 2308016"/>
              <a:gd name="connsiteY1" fmla="*/ 0 h 1132880"/>
              <a:gd name="connsiteX2" fmla="*/ 1598499 w 2308016"/>
              <a:gd name="connsiteY2" fmla="*/ 1000200 h 1132880"/>
              <a:gd name="connsiteX3" fmla="*/ 1159626 w 2308016"/>
              <a:gd name="connsiteY3" fmla="*/ 1074816 h 1132880"/>
              <a:gd name="connsiteX4" fmla="*/ 132680 w 2308016"/>
              <a:gd name="connsiteY4" fmla="*/ 346327 h 1132880"/>
              <a:gd name="connsiteX5" fmla="*/ 7348 w 2308016"/>
              <a:gd name="connsiteY5" fmla="*/ 21703 h 1132880"/>
              <a:gd name="connsiteX6" fmla="*/ 14444 w 2308016"/>
              <a:gd name="connsiteY6" fmla="*/ 0 h 113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016" h="1132880">
                <a:moveTo>
                  <a:pt x="14444" y="0"/>
                </a:moveTo>
                <a:lnTo>
                  <a:pt x="2308016" y="0"/>
                </a:lnTo>
                <a:lnTo>
                  <a:pt x="1598499" y="1000200"/>
                </a:lnTo>
                <a:cubicBezTo>
                  <a:pt x="1497912" y="1141996"/>
                  <a:pt x="1301422" y="1175403"/>
                  <a:pt x="1159626" y="1074816"/>
                </a:cubicBezTo>
                <a:lnTo>
                  <a:pt x="132680" y="346327"/>
                </a:lnTo>
                <a:cubicBezTo>
                  <a:pt x="26333" y="270887"/>
                  <a:pt x="-19045" y="141501"/>
                  <a:pt x="7348" y="21703"/>
                </a:cubicBezTo>
                <a:lnTo>
                  <a:pt x="14444" y="0"/>
                </a:lnTo>
                <a:close/>
              </a:path>
            </a:pathLst>
          </a:custGeom>
        </p:spPr>
      </p:pic>
      <p:pic>
        <p:nvPicPr>
          <p:cNvPr id="3" name="Imagem 2" descr="Logotipo, Ícone&#10;&#10;O conteúdo gerado por IA pode estar incorreto.">
            <a:extLst>
              <a:ext uri="{FF2B5EF4-FFF2-40B4-BE49-F238E27FC236}">
                <a16:creationId xmlns:a16="http://schemas.microsoft.com/office/drawing/2014/main" id="{78D24305-9787-E1EF-E8F4-41E347F206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59"/>
            <a:ext cx="1188475" cy="110264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B1CA348-D2E3-4C87-F3B9-9867F726DD9D}"/>
              </a:ext>
            </a:extLst>
          </p:cNvPr>
          <p:cNvSpPr txBox="1"/>
          <p:nvPr/>
        </p:nvSpPr>
        <p:spPr>
          <a:xfrm>
            <a:off x="1349375" y="83847"/>
            <a:ext cx="94900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latin typeface="Khand Bold" panose="02000000000000000000" pitchFamily="2" charset="0"/>
                <a:cs typeface="Khand Bold" panose="02000000000000000000" pitchFamily="2" charset="0"/>
              </a:rPr>
              <a:t>DIAGRAMA TÉCNICO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56E465-4D6E-4F9D-8703-277701CEB21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89" t="16837" r="22003" b="14523"/>
          <a:stretch/>
        </p:blipFill>
        <p:spPr>
          <a:xfrm>
            <a:off x="1724580" y="832220"/>
            <a:ext cx="8739609" cy="589844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02B832-EDCE-40E8-A61E-48C2603D225E}"/>
              </a:ext>
            </a:extLst>
          </p:cNvPr>
          <p:cNvSpPr/>
          <p:nvPr/>
        </p:nvSpPr>
        <p:spPr>
          <a:xfrm>
            <a:off x="4105071" y="2237360"/>
            <a:ext cx="1050589" cy="1191639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Imagem 2" descr="Logotipo, Ícone&#10;&#10;O conteúdo gerado por IA pode estar incorreto.">
            <a:extLst>
              <a:ext uri="{FF2B5EF4-FFF2-40B4-BE49-F238E27FC236}">
                <a16:creationId xmlns:a16="http://schemas.microsoft.com/office/drawing/2014/main" id="{DF147893-7281-4B8F-9E89-31C1CCD2A1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49537" y1="48802" x2="50000" y2="55090"/>
                        <a14:backgroundMark x1="66019" y1="43613" x2="64537" y2="45210"/>
                        <a14:backgroundMark x1="69630" y1="48703" x2="68241" y2="51098"/>
                        <a14:backgroundMark x1="68241" y1="49601" x2="51852" y2="83633"/>
                        <a14:backgroundMark x1="33611" y1="41916" x2="36667" y2="48802"/>
                        <a14:backgroundMark x1="30278" y1="44411" x2="40648" y2="66766"/>
                        <a14:backgroundMark x1="40648" y1="66766" x2="41667" y2="67764"/>
                        <a14:backgroundMark x1="41481" y1="67864" x2="42593" y2="709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428" y="2440788"/>
            <a:ext cx="845873" cy="78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213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3640</TotalTime>
  <Words>22</Words>
  <Application>Microsoft Office PowerPoint</Application>
  <PresentationFormat>Widescreen</PresentationFormat>
  <Paragraphs>16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Khand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José H. Valfogo</dc:creator>
  <cp:lastModifiedBy>José H. Valfogo</cp:lastModifiedBy>
  <cp:revision>94</cp:revision>
  <dcterms:created xsi:type="dcterms:W3CDTF">2023-05-06T04:18:32Z</dcterms:created>
  <dcterms:modified xsi:type="dcterms:W3CDTF">2025-11-26T15:22:10Z</dcterms:modified>
</cp:coreProperties>
</file>

<file path=docProps/thumbnail.jpeg>
</file>